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Lst>
  <p:notesMasterIdLst>
    <p:notesMasterId r:id="rId22"/>
  </p:notesMasterIdLst>
  <p:sldIdLst>
    <p:sldId id="271" r:id="rId2"/>
    <p:sldId id="273" r:id="rId3"/>
    <p:sldId id="257" r:id="rId4"/>
    <p:sldId id="274" r:id="rId5"/>
    <p:sldId id="282" r:id="rId6"/>
    <p:sldId id="283" r:id="rId7"/>
    <p:sldId id="284" r:id="rId8"/>
    <p:sldId id="275" r:id="rId9"/>
    <p:sldId id="285" r:id="rId10"/>
    <p:sldId id="296" r:id="rId11"/>
    <p:sldId id="294" r:id="rId12"/>
    <p:sldId id="288" r:id="rId13"/>
    <p:sldId id="286" r:id="rId14"/>
    <p:sldId id="289" r:id="rId15"/>
    <p:sldId id="290" r:id="rId16"/>
    <p:sldId id="291" r:id="rId17"/>
    <p:sldId id="287" r:id="rId18"/>
    <p:sldId id="295" r:id="rId19"/>
    <p:sldId id="293" r:id="rId20"/>
    <p:sldId id="272"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79" autoAdjust="0"/>
  </p:normalViewPr>
  <p:slideViewPr>
    <p:cSldViewPr snapToGrid="0">
      <p:cViewPr varScale="1">
        <p:scale>
          <a:sx n="67" d="100"/>
          <a:sy n="67" d="100"/>
        </p:scale>
        <p:origin x="1296"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2304AC-B7EC-46AB-82BB-00613647A3C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de-DE"/>
        </a:p>
      </dgm:t>
    </dgm:pt>
    <dgm:pt modelId="{9700BB37-8808-40F4-B611-ED7AC7013009}">
      <dgm:prSet/>
      <dgm:spPr>
        <a:solidFill>
          <a:schemeClr val="tx1">
            <a:lumMod val="75000"/>
            <a:lumOff val="25000"/>
          </a:schemeClr>
        </a:solidFill>
      </dgm:spPr>
      <dgm:t>
        <a:bodyPr/>
        <a:lstStyle/>
        <a:p>
          <a:pPr rtl="0"/>
          <a:r>
            <a:rPr lang="ru-RU" dirty="0" smtClean="0"/>
            <a:t>Диета</a:t>
          </a:r>
          <a:endParaRPr lang="de-DE" dirty="0"/>
        </a:p>
      </dgm:t>
    </dgm:pt>
    <dgm:pt modelId="{625196E0-4596-4C91-A6D6-D8C323F19860}" type="parTrans" cxnId="{086F6E54-CB79-45AD-87F8-05492E71583B}">
      <dgm:prSet/>
      <dgm:spPr/>
      <dgm:t>
        <a:bodyPr/>
        <a:lstStyle/>
        <a:p>
          <a:endParaRPr lang="de-DE"/>
        </a:p>
      </dgm:t>
    </dgm:pt>
    <dgm:pt modelId="{C095F618-35AB-4E7E-93B5-F10CDAF0B65D}" type="sibTrans" cxnId="{086F6E54-CB79-45AD-87F8-05492E71583B}">
      <dgm:prSet/>
      <dgm:spPr/>
      <dgm:t>
        <a:bodyPr/>
        <a:lstStyle/>
        <a:p>
          <a:endParaRPr lang="de-DE"/>
        </a:p>
      </dgm:t>
    </dgm:pt>
    <dgm:pt modelId="{07CC4B72-1EC7-4248-94EE-369855E65CA2}">
      <dgm:prSet/>
      <dgm:spPr>
        <a:solidFill>
          <a:schemeClr val="tx1">
            <a:lumMod val="75000"/>
            <a:lumOff val="25000"/>
          </a:schemeClr>
        </a:solidFill>
      </dgm:spPr>
      <dgm:t>
        <a:bodyPr/>
        <a:lstStyle/>
        <a:p>
          <a:pPr rtl="0"/>
          <a:r>
            <a:rPr lang="ru-RU" dirty="0" smtClean="0"/>
            <a:t>Физические нагрузки</a:t>
          </a:r>
          <a:endParaRPr lang="de-DE" dirty="0"/>
        </a:p>
      </dgm:t>
    </dgm:pt>
    <dgm:pt modelId="{3B59E003-7A5C-41C8-930F-12AF547C2EA9}" type="parTrans" cxnId="{3886EBA3-8FAB-40DB-9D61-16BA7DA36DA5}">
      <dgm:prSet/>
      <dgm:spPr/>
      <dgm:t>
        <a:bodyPr/>
        <a:lstStyle/>
        <a:p>
          <a:endParaRPr lang="de-DE"/>
        </a:p>
      </dgm:t>
    </dgm:pt>
    <dgm:pt modelId="{E57CE1F8-FC88-4935-BA05-63B01C52942B}" type="sibTrans" cxnId="{3886EBA3-8FAB-40DB-9D61-16BA7DA36DA5}">
      <dgm:prSet/>
      <dgm:spPr/>
      <dgm:t>
        <a:bodyPr/>
        <a:lstStyle/>
        <a:p>
          <a:endParaRPr lang="de-DE"/>
        </a:p>
      </dgm:t>
    </dgm:pt>
    <dgm:pt modelId="{D7B9D4F9-63F7-4649-ACFD-BED5961A95D8}">
      <dgm:prSet/>
      <dgm:spPr>
        <a:solidFill>
          <a:schemeClr val="tx1">
            <a:lumMod val="75000"/>
            <a:lumOff val="25000"/>
          </a:schemeClr>
        </a:solidFill>
      </dgm:spPr>
      <dgm:t>
        <a:bodyPr/>
        <a:lstStyle/>
        <a:p>
          <a:pPr rtl="0"/>
          <a:r>
            <a:rPr lang="ru-RU" dirty="0" smtClean="0"/>
            <a:t>Массаж</a:t>
          </a:r>
          <a:endParaRPr lang="de-DE" dirty="0"/>
        </a:p>
      </dgm:t>
    </dgm:pt>
    <dgm:pt modelId="{A399565A-B284-4FCA-BA72-D4A87DF0AAC1}" type="parTrans" cxnId="{303C36FB-6881-4074-9136-BA8F5A18275B}">
      <dgm:prSet/>
      <dgm:spPr/>
      <dgm:t>
        <a:bodyPr/>
        <a:lstStyle/>
        <a:p>
          <a:endParaRPr lang="de-DE"/>
        </a:p>
      </dgm:t>
    </dgm:pt>
    <dgm:pt modelId="{3BBD271D-D783-4901-AE42-4D0C96363DCC}" type="sibTrans" cxnId="{303C36FB-6881-4074-9136-BA8F5A18275B}">
      <dgm:prSet/>
      <dgm:spPr/>
      <dgm:t>
        <a:bodyPr/>
        <a:lstStyle/>
        <a:p>
          <a:endParaRPr lang="de-DE"/>
        </a:p>
      </dgm:t>
    </dgm:pt>
    <dgm:pt modelId="{32FDE948-9713-4FB1-B436-A7B4846AD4F5}">
      <dgm:prSet/>
      <dgm:spPr>
        <a:solidFill>
          <a:schemeClr val="tx1">
            <a:lumMod val="75000"/>
            <a:lumOff val="25000"/>
          </a:schemeClr>
        </a:solidFill>
      </dgm:spPr>
      <dgm:t>
        <a:bodyPr/>
        <a:lstStyle/>
        <a:p>
          <a:pPr rtl="0"/>
          <a:r>
            <a:rPr lang="ru-RU" dirty="0" smtClean="0"/>
            <a:t>Косметические препараты</a:t>
          </a:r>
          <a:endParaRPr lang="de-DE" dirty="0"/>
        </a:p>
      </dgm:t>
    </dgm:pt>
    <dgm:pt modelId="{D03BA018-5744-4CAC-8162-10596C4E5531}" type="parTrans" cxnId="{A96506B7-B678-4AB8-B012-E67E64AAEC04}">
      <dgm:prSet/>
      <dgm:spPr/>
      <dgm:t>
        <a:bodyPr/>
        <a:lstStyle/>
        <a:p>
          <a:endParaRPr lang="de-DE"/>
        </a:p>
      </dgm:t>
    </dgm:pt>
    <dgm:pt modelId="{ADE1B85B-0596-45C7-B5C8-1E4B603DF0DE}" type="sibTrans" cxnId="{A96506B7-B678-4AB8-B012-E67E64AAEC04}">
      <dgm:prSet/>
      <dgm:spPr/>
      <dgm:t>
        <a:bodyPr/>
        <a:lstStyle/>
        <a:p>
          <a:endParaRPr lang="de-DE"/>
        </a:p>
      </dgm:t>
    </dgm:pt>
    <dgm:pt modelId="{ADDB2A7A-3628-4868-85EF-C98117DFC9D7}">
      <dgm:prSet/>
      <dgm:spPr/>
      <dgm:t>
        <a:bodyPr/>
        <a:lstStyle/>
        <a:p>
          <a:pPr rtl="0"/>
          <a:r>
            <a:rPr lang="ru-RU" dirty="0" smtClean="0"/>
            <a:t>Исключение сладкого и жареного</a:t>
          </a:r>
          <a:endParaRPr lang="de-DE" dirty="0"/>
        </a:p>
      </dgm:t>
    </dgm:pt>
    <dgm:pt modelId="{1232159C-82ED-461E-B520-FF873D0C9CEB}" type="parTrans" cxnId="{AAE52F4E-8C31-4C8C-B23E-4A541CA7183D}">
      <dgm:prSet/>
      <dgm:spPr/>
      <dgm:t>
        <a:bodyPr/>
        <a:lstStyle/>
        <a:p>
          <a:endParaRPr lang="de-DE"/>
        </a:p>
      </dgm:t>
    </dgm:pt>
    <dgm:pt modelId="{34D5A742-32B8-4A65-9341-E346897A65C6}" type="sibTrans" cxnId="{AAE52F4E-8C31-4C8C-B23E-4A541CA7183D}">
      <dgm:prSet/>
      <dgm:spPr/>
      <dgm:t>
        <a:bodyPr/>
        <a:lstStyle/>
        <a:p>
          <a:endParaRPr lang="de-DE"/>
        </a:p>
      </dgm:t>
    </dgm:pt>
    <dgm:pt modelId="{FEEE0B0A-84CA-41CF-967E-09BE9A8D31D4}">
      <dgm:prSet/>
      <dgm:spPr/>
      <dgm:t>
        <a:bodyPr/>
        <a:lstStyle/>
        <a:p>
          <a:pPr rtl="0"/>
          <a:r>
            <a:rPr lang="ru-RU" dirty="0" smtClean="0"/>
            <a:t>Активизация кровообращения</a:t>
          </a:r>
          <a:endParaRPr lang="de-DE" dirty="0"/>
        </a:p>
      </dgm:t>
    </dgm:pt>
    <dgm:pt modelId="{7133323B-4E33-4291-814F-40FE7A21CC93}" type="parTrans" cxnId="{0AEA38B3-4C72-43EE-9517-5D4A6DFCF96C}">
      <dgm:prSet/>
      <dgm:spPr/>
      <dgm:t>
        <a:bodyPr/>
        <a:lstStyle/>
        <a:p>
          <a:endParaRPr lang="de-DE"/>
        </a:p>
      </dgm:t>
    </dgm:pt>
    <dgm:pt modelId="{9A3AD4F3-5532-4DC3-B879-7161BCA904CE}" type="sibTrans" cxnId="{0AEA38B3-4C72-43EE-9517-5D4A6DFCF96C}">
      <dgm:prSet/>
      <dgm:spPr/>
      <dgm:t>
        <a:bodyPr/>
        <a:lstStyle/>
        <a:p>
          <a:endParaRPr lang="de-DE"/>
        </a:p>
      </dgm:t>
    </dgm:pt>
    <dgm:pt modelId="{695F2725-64A5-40FA-8D51-83A820FDFFA4}">
      <dgm:prSet/>
      <dgm:spPr/>
      <dgm:t>
        <a:bodyPr/>
        <a:lstStyle/>
        <a:p>
          <a:pPr rtl="0"/>
          <a:r>
            <a:rPr lang="ru-RU" dirty="0" smtClean="0"/>
            <a:t>Размягчение жировых тканей</a:t>
          </a:r>
          <a:endParaRPr lang="de-DE" dirty="0"/>
        </a:p>
      </dgm:t>
    </dgm:pt>
    <dgm:pt modelId="{1A1ACAC2-77D9-4BA9-ACD6-565F53992D1D}" type="parTrans" cxnId="{816682CA-EF2B-4A8B-B9B7-F196CE232107}">
      <dgm:prSet/>
      <dgm:spPr/>
      <dgm:t>
        <a:bodyPr/>
        <a:lstStyle/>
        <a:p>
          <a:endParaRPr lang="de-DE"/>
        </a:p>
      </dgm:t>
    </dgm:pt>
    <dgm:pt modelId="{4E8024F4-3F9D-47CB-9BB7-B05F3925B85D}" type="sibTrans" cxnId="{816682CA-EF2B-4A8B-B9B7-F196CE232107}">
      <dgm:prSet/>
      <dgm:spPr/>
      <dgm:t>
        <a:bodyPr/>
        <a:lstStyle/>
        <a:p>
          <a:endParaRPr lang="de-DE"/>
        </a:p>
      </dgm:t>
    </dgm:pt>
    <dgm:pt modelId="{13F20395-ED13-45E9-A690-3B454216FCCC}">
      <dgm:prSet/>
      <dgm:spPr/>
      <dgm:t>
        <a:bodyPr/>
        <a:lstStyle/>
        <a:p>
          <a:pPr rtl="0"/>
          <a:r>
            <a:rPr lang="ru-RU" dirty="0" smtClean="0"/>
            <a:t>Улучшение микроциркуляции</a:t>
          </a:r>
          <a:endParaRPr lang="de-DE" dirty="0"/>
        </a:p>
      </dgm:t>
    </dgm:pt>
    <dgm:pt modelId="{F8628F6E-AB7A-4698-9C1D-0E2AC07BE2E4}" type="parTrans" cxnId="{E5952D1F-DB0B-49DE-B6B6-E15288DEEB88}">
      <dgm:prSet/>
      <dgm:spPr/>
      <dgm:t>
        <a:bodyPr/>
        <a:lstStyle/>
        <a:p>
          <a:endParaRPr lang="de-DE"/>
        </a:p>
      </dgm:t>
    </dgm:pt>
    <dgm:pt modelId="{7758E70F-D0DA-40AD-A770-5C62E61D150F}" type="sibTrans" cxnId="{E5952D1F-DB0B-49DE-B6B6-E15288DEEB88}">
      <dgm:prSet/>
      <dgm:spPr/>
      <dgm:t>
        <a:bodyPr/>
        <a:lstStyle/>
        <a:p>
          <a:endParaRPr lang="de-DE"/>
        </a:p>
      </dgm:t>
    </dgm:pt>
    <dgm:pt modelId="{B2E52EBC-390D-4720-A49E-464F1CDF8AB6}" type="pres">
      <dgm:prSet presAssocID="{552304AC-B7EC-46AB-82BB-00613647A3C0}" presName="linear" presStyleCnt="0">
        <dgm:presLayoutVars>
          <dgm:animLvl val="lvl"/>
          <dgm:resizeHandles val="exact"/>
        </dgm:presLayoutVars>
      </dgm:prSet>
      <dgm:spPr/>
      <dgm:t>
        <a:bodyPr/>
        <a:lstStyle/>
        <a:p>
          <a:endParaRPr lang="de-DE"/>
        </a:p>
      </dgm:t>
    </dgm:pt>
    <dgm:pt modelId="{3681E30D-747A-41D4-B67B-2231FCC8034F}" type="pres">
      <dgm:prSet presAssocID="{9700BB37-8808-40F4-B611-ED7AC7013009}" presName="parentText" presStyleLbl="node1" presStyleIdx="0" presStyleCnt="4">
        <dgm:presLayoutVars>
          <dgm:chMax val="0"/>
          <dgm:bulletEnabled val="1"/>
        </dgm:presLayoutVars>
      </dgm:prSet>
      <dgm:spPr/>
      <dgm:t>
        <a:bodyPr/>
        <a:lstStyle/>
        <a:p>
          <a:endParaRPr lang="de-DE"/>
        </a:p>
      </dgm:t>
    </dgm:pt>
    <dgm:pt modelId="{EAE9C64C-926F-48E2-975F-2622B65F61A9}" type="pres">
      <dgm:prSet presAssocID="{9700BB37-8808-40F4-B611-ED7AC7013009}" presName="childText" presStyleLbl="revTx" presStyleIdx="0" presStyleCnt="4">
        <dgm:presLayoutVars>
          <dgm:bulletEnabled val="1"/>
        </dgm:presLayoutVars>
      </dgm:prSet>
      <dgm:spPr/>
      <dgm:t>
        <a:bodyPr/>
        <a:lstStyle/>
        <a:p>
          <a:endParaRPr lang="de-DE"/>
        </a:p>
      </dgm:t>
    </dgm:pt>
    <dgm:pt modelId="{BB74A179-210D-4498-BB9C-F8B3C802FE12}" type="pres">
      <dgm:prSet presAssocID="{07CC4B72-1EC7-4248-94EE-369855E65CA2}" presName="parentText" presStyleLbl="node1" presStyleIdx="1" presStyleCnt="4">
        <dgm:presLayoutVars>
          <dgm:chMax val="0"/>
          <dgm:bulletEnabled val="1"/>
        </dgm:presLayoutVars>
      </dgm:prSet>
      <dgm:spPr/>
      <dgm:t>
        <a:bodyPr/>
        <a:lstStyle/>
        <a:p>
          <a:endParaRPr lang="de-DE"/>
        </a:p>
      </dgm:t>
    </dgm:pt>
    <dgm:pt modelId="{B6D16838-DD03-469C-8DAE-9120D041983B}" type="pres">
      <dgm:prSet presAssocID="{07CC4B72-1EC7-4248-94EE-369855E65CA2}" presName="childText" presStyleLbl="revTx" presStyleIdx="1" presStyleCnt="4">
        <dgm:presLayoutVars>
          <dgm:bulletEnabled val="1"/>
        </dgm:presLayoutVars>
      </dgm:prSet>
      <dgm:spPr/>
      <dgm:t>
        <a:bodyPr/>
        <a:lstStyle/>
        <a:p>
          <a:endParaRPr lang="de-DE"/>
        </a:p>
      </dgm:t>
    </dgm:pt>
    <dgm:pt modelId="{EA0EAAC4-7157-4ECC-8C46-E333278D1DAC}" type="pres">
      <dgm:prSet presAssocID="{D7B9D4F9-63F7-4649-ACFD-BED5961A95D8}" presName="parentText" presStyleLbl="node1" presStyleIdx="2" presStyleCnt="4">
        <dgm:presLayoutVars>
          <dgm:chMax val="0"/>
          <dgm:bulletEnabled val="1"/>
        </dgm:presLayoutVars>
      </dgm:prSet>
      <dgm:spPr/>
      <dgm:t>
        <a:bodyPr/>
        <a:lstStyle/>
        <a:p>
          <a:endParaRPr lang="de-DE"/>
        </a:p>
      </dgm:t>
    </dgm:pt>
    <dgm:pt modelId="{C9BB2610-96C9-445B-AC88-9BE88BCB69EC}" type="pres">
      <dgm:prSet presAssocID="{D7B9D4F9-63F7-4649-ACFD-BED5961A95D8}" presName="childText" presStyleLbl="revTx" presStyleIdx="2" presStyleCnt="4">
        <dgm:presLayoutVars>
          <dgm:bulletEnabled val="1"/>
        </dgm:presLayoutVars>
      </dgm:prSet>
      <dgm:spPr/>
      <dgm:t>
        <a:bodyPr/>
        <a:lstStyle/>
        <a:p>
          <a:endParaRPr lang="de-DE"/>
        </a:p>
      </dgm:t>
    </dgm:pt>
    <dgm:pt modelId="{FB331F48-518B-4691-AF7A-01E0E26E0A0B}" type="pres">
      <dgm:prSet presAssocID="{32FDE948-9713-4FB1-B436-A7B4846AD4F5}" presName="parentText" presStyleLbl="node1" presStyleIdx="3" presStyleCnt="4">
        <dgm:presLayoutVars>
          <dgm:chMax val="0"/>
          <dgm:bulletEnabled val="1"/>
        </dgm:presLayoutVars>
      </dgm:prSet>
      <dgm:spPr/>
      <dgm:t>
        <a:bodyPr/>
        <a:lstStyle/>
        <a:p>
          <a:endParaRPr lang="de-DE"/>
        </a:p>
      </dgm:t>
    </dgm:pt>
    <dgm:pt modelId="{27451737-8739-4B6B-8D61-2B5EBF25E65F}" type="pres">
      <dgm:prSet presAssocID="{32FDE948-9713-4FB1-B436-A7B4846AD4F5}" presName="childText" presStyleLbl="revTx" presStyleIdx="3" presStyleCnt="4">
        <dgm:presLayoutVars>
          <dgm:bulletEnabled val="1"/>
        </dgm:presLayoutVars>
      </dgm:prSet>
      <dgm:spPr/>
      <dgm:t>
        <a:bodyPr/>
        <a:lstStyle/>
        <a:p>
          <a:endParaRPr lang="de-DE"/>
        </a:p>
      </dgm:t>
    </dgm:pt>
  </dgm:ptLst>
  <dgm:cxnLst>
    <dgm:cxn modelId="{C4141FDA-B4D0-446C-B0F4-EB20F4621BFA}" type="presOf" srcId="{13F20395-ED13-45E9-A690-3B454216FCCC}" destId="{27451737-8739-4B6B-8D61-2B5EBF25E65F}" srcOrd="0" destOrd="0" presId="urn:microsoft.com/office/officeart/2005/8/layout/vList2"/>
    <dgm:cxn modelId="{CB5BC672-F68D-486A-9350-821E4E8D57A3}" type="presOf" srcId="{32FDE948-9713-4FB1-B436-A7B4846AD4F5}" destId="{FB331F48-518B-4691-AF7A-01E0E26E0A0B}" srcOrd="0" destOrd="0" presId="urn:microsoft.com/office/officeart/2005/8/layout/vList2"/>
    <dgm:cxn modelId="{816682CA-EF2B-4A8B-B9B7-F196CE232107}" srcId="{D7B9D4F9-63F7-4649-ACFD-BED5961A95D8}" destId="{695F2725-64A5-40FA-8D51-83A820FDFFA4}" srcOrd="0" destOrd="0" parTransId="{1A1ACAC2-77D9-4BA9-ACD6-565F53992D1D}" sibTransId="{4E8024F4-3F9D-47CB-9BB7-B05F3925B85D}"/>
    <dgm:cxn modelId="{61A3E6FA-1FC7-43B6-BC7F-BD5B2C5C27D4}" type="presOf" srcId="{ADDB2A7A-3628-4868-85EF-C98117DFC9D7}" destId="{EAE9C64C-926F-48E2-975F-2622B65F61A9}" srcOrd="0" destOrd="0" presId="urn:microsoft.com/office/officeart/2005/8/layout/vList2"/>
    <dgm:cxn modelId="{CCF5E98D-0576-48C2-AFD0-DEC82C64C5F1}" type="presOf" srcId="{9700BB37-8808-40F4-B611-ED7AC7013009}" destId="{3681E30D-747A-41D4-B67B-2231FCC8034F}" srcOrd="0" destOrd="0" presId="urn:microsoft.com/office/officeart/2005/8/layout/vList2"/>
    <dgm:cxn modelId="{AAE52F4E-8C31-4C8C-B23E-4A541CA7183D}" srcId="{9700BB37-8808-40F4-B611-ED7AC7013009}" destId="{ADDB2A7A-3628-4868-85EF-C98117DFC9D7}" srcOrd="0" destOrd="0" parTransId="{1232159C-82ED-461E-B520-FF873D0C9CEB}" sibTransId="{34D5A742-32B8-4A65-9341-E346897A65C6}"/>
    <dgm:cxn modelId="{0AEA38B3-4C72-43EE-9517-5D4A6DFCF96C}" srcId="{07CC4B72-1EC7-4248-94EE-369855E65CA2}" destId="{FEEE0B0A-84CA-41CF-967E-09BE9A8D31D4}" srcOrd="0" destOrd="0" parTransId="{7133323B-4E33-4291-814F-40FE7A21CC93}" sibTransId="{9A3AD4F3-5532-4DC3-B879-7161BCA904CE}"/>
    <dgm:cxn modelId="{086F6E54-CB79-45AD-87F8-05492E71583B}" srcId="{552304AC-B7EC-46AB-82BB-00613647A3C0}" destId="{9700BB37-8808-40F4-B611-ED7AC7013009}" srcOrd="0" destOrd="0" parTransId="{625196E0-4596-4C91-A6D6-D8C323F19860}" sibTransId="{C095F618-35AB-4E7E-93B5-F10CDAF0B65D}"/>
    <dgm:cxn modelId="{5581A90F-1D00-4BBB-A042-5FC184389510}" type="presOf" srcId="{695F2725-64A5-40FA-8D51-83A820FDFFA4}" destId="{C9BB2610-96C9-445B-AC88-9BE88BCB69EC}" srcOrd="0" destOrd="0" presId="urn:microsoft.com/office/officeart/2005/8/layout/vList2"/>
    <dgm:cxn modelId="{DA4AD564-7557-4C38-B89D-ECA95AC2BAD4}" type="presOf" srcId="{07CC4B72-1EC7-4248-94EE-369855E65CA2}" destId="{BB74A179-210D-4498-BB9C-F8B3C802FE12}" srcOrd="0" destOrd="0" presId="urn:microsoft.com/office/officeart/2005/8/layout/vList2"/>
    <dgm:cxn modelId="{E5952D1F-DB0B-49DE-B6B6-E15288DEEB88}" srcId="{32FDE948-9713-4FB1-B436-A7B4846AD4F5}" destId="{13F20395-ED13-45E9-A690-3B454216FCCC}" srcOrd="0" destOrd="0" parTransId="{F8628F6E-AB7A-4698-9C1D-0E2AC07BE2E4}" sibTransId="{7758E70F-D0DA-40AD-A770-5C62E61D150F}"/>
    <dgm:cxn modelId="{162E7FC6-DA06-4F7F-9E15-544D80C899CA}" type="presOf" srcId="{D7B9D4F9-63F7-4649-ACFD-BED5961A95D8}" destId="{EA0EAAC4-7157-4ECC-8C46-E333278D1DAC}" srcOrd="0" destOrd="0" presId="urn:microsoft.com/office/officeart/2005/8/layout/vList2"/>
    <dgm:cxn modelId="{3886EBA3-8FAB-40DB-9D61-16BA7DA36DA5}" srcId="{552304AC-B7EC-46AB-82BB-00613647A3C0}" destId="{07CC4B72-1EC7-4248-94EE-369855E65CA2}" srcOrd="1" destOrd="0" parTransId="{3B59E003-7A5C-41C8-930F-12AF547C2EA9}" sibTransId="{E57CE1F8-FC88-4935-BA05-63B01C52942B}"/>
    <dgm:cxn modelId="{A96506B7-B678-4AB8-B012-E67E64AAEC04}" srcId="{552304AC-B7EC-46AB-82BB-00613647A3C0}" destId="{32FDE948-9713-4FB1-B436-A7B4846AD4F5}" srcOrd="3" destOrd="0" parTransId="{D03BA018-5744-4CAC-8162-10596C4E5531}" sibTransId="{ADE1B85B-0596-45C7-B5C8-1E4B603DF0DE}"/>
    <dgm:cxn modelId="{CD5BA996-DB8C-4A85-BCE1-D7A8A29153E8}" type="presOf" srcId="{FEEE0B0A-84CA-41CF-967E-09BE9A8D31D4}" destId="{B6D16838-DD03-469C-8DAE-9120D041983B}" srcOrd="0" destOrd="0" presId="urn:microsoft.com/office/officeart/2005/8/layout/vList2"/>
    <dgm:cxn modelId="{9E05F0AE-D2B8-48A4-8C97-47FD1D53B272}" type="presOf" srcId="{552304AC-B7EC-46AB-82BB-00613647A3C0}" destId="{B2E52EBC-390D-4720-A49E-464F1CDF8AB6}" srcOrd="0" destOrd="0" presId="urn:microsoft.com/office/officeart/2005/8/layout/vList2"/>
    <dgm:cxn modelId="{303C36FB-6881-4074-9136-BA8F5A18275B}" srcId="{552304AC-B7EC-46AB-82BB-00613647A3C0}" destId="{D7B9D4F9-63F7-4649-ACFD-BED5961A95D8}" srcOrd="2" destOrd="0" parTransId="{A399565A-B284-4FCA-BA72-D4A87DF0AAC1}" sibTransId="{3BBD271D-D783-4901-AE42-4D0C96363DCC}"/>
    <dgm:cxn modelId="{883613DC-4FCC-41BA-8C85-DCB663893384}" type="presParOf" srcId="{B2E52EBC-390D-4720-A49E-464F1CDF8AB6}" destId="{3681E30D-747A-41D4-B67B-2231FCC8034F}" srcOrd="0" destOrd="0" presId="urn:microsoft.com/office/officeart/2005/8/layout/vList2"/>
    <dgm:cxn modelId="{6420F2B7-2555-4DB6-B03D-B4BAD0C43BD8}" type="presParOf" srcId="{B2E52EBC-390D-4720-A49E-464F1CDF8AB6}" destId="{EAE9C64C-926F-48E2-975F-2622B65F61A9}" srcOrd="1" destOrd="0" presId="urn:microsoft.com/office/officeart/2005/8/layout/vList2"/>
    <dgm:cxn modelId="{75F999BD-1F02-4BD4-A5A6-5F3A1CCA8983}" type="presParOf" srcId="{B2E52EBC-390D-4720-A49E-464F1CDF8AB6}" destId="{BB74A179-210D-4498-BB9C-F8B3C802FE12}" srcOrd="2" destOrd="0" presId="urn:microsoft.com/office/officeart/2005/8/layout/vList2"/>
    <dgm:cxn modelId="{63EB3382-6AB8-4153-84F3-F36AFE51BCBB}" type="presParOf" srcId="{B2E52EBC-390D-4720-A49E-464F1CDF8AB6}" destId="{B6D16838-DD03-469C-8DAE-9120D041983B}" srcOrd="3" destOrd="0" presId="urn:microsoft.com/office/officeart/2005/8/layout/vList2"/>
    <dgm:cxn modelId="{B4196272-25C3-495A-94DB-18F488AD6768}" type="presParOf" srcId="{B2E52EBC-390D-4720-A49E-464F1CDF8AB6}" destId="{EA0EAAC4-7157-4ECC-8C46-E333278D1DAC}" srcOrd="4" destOrd="0" presId="urn:microsoft.com/office/officeart/2005/8/layout/vList2"/>
    <dgm:cxn modelId="{110DA5C0-E597-4852-A257-C661E8900E92}" type="presParOf" srcId="{B2E52EBC-390D-4720-A49E-464F1CDF8AB6}" destId="{C9BB2610-96C9-445B-AC88-9BE88BCB69EC}" srcOrd="5" destOrd="0" presId="urn:microsoft.com/office/officeart/2005/8/layout/vList2"/>
    <dgm:cxn modelId="{352EB3B7-6E6C-4B0F-AEF2-0386F452F1D5}" type="presParOf" srcId="{B2E52EBC-390D-4720-A49E-464F1CDF8AB6}" destId="{FB331F48-518B-4691-AF7A-01E0E26E0A0B}" srcOrd="6" destOrd="0" presId="urn:microsoft.com/office/officeart/2005/8/layout/vList2"/>
    <dgm:cxn modelId="{29CCEEB1-E7FB-4379-B1E2-446ED538808D}" type="presParOf" srcId="{B2E52EBC-390D-4720-A49E-464F1CDF8AB6}" destId="{27451737-8739-4B6B-8D61-2B5EBF25E65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43612A-7236-4D4A-B438-C7D97CAAD3E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3E4B07DD-F8FC-43D4-8272-D6AC4DDAD3CE}">
      <dgm:prSet/>
      <dgm:spPr>
        <a:solidFill>
          <a:schemeClr val="tx1">
            <a:lumMod val="75000"/>
            <a:lumOff val="25000"/>
          </a:schemeClr>
        </a:solidFill>
      </dgm:spPr>
      <dgm:t>
        <a:bodyPr/>
        <a:lstStyle/>
        <a:p>
          <a:pPr rtl="0"/>
          <a:r>
            <a:rPr lang="ru-RU" dirty="0" smtClean="0"/>
            <a:t>К</a:t>
          </a:r>
          <a:r>
            <a:rPr lang="de-DE" dirty="0" err="1" smtClean="0"/>
            <a:t>урс</a:t>
          </a:r>
          <a:endParaRPr lang="de-DE" dirty="0"/>
        </a:p>
      </dgm:t>
    </dgm:pt>
    <dgm:pt modelId="{F77B4697-6C42-4980-8449-4585B6DDD392}" type="parTrans" cxnId="{3EDBEEC3-DAF0-41B6-8FD8-AE33B90C0B54}">
      <dgm:prSet/>
      <dgm:spPr/>
      <dgm:t>
        <a:bodyPr/>
        <a:lstStyle/>
        <a:p>
          <a:endParaRPr lang="de-DE"/>
        </a:p>
      </dgm:t>
    </dgm:pt>
    <dgm:pt modelId="{81A63550-7BA5-4341-AB69-84D5830216A7}" type="sibTrans" cxnId="{3EDBEEC3-DAF0-41B6-8FD8-AE33B90C0B54}">
      <dgm:prSet/>
      <dgm:spPr/>
      <dgm:t>
        <a:bodyPr/>
        <a:lstStyle/>
        <a:p>
          <a:endParaRPr lang="de-DE"/>
        </a:p>
      </dgm:t>
    </dgm:pt>
    <dgm:pt modelId="{68EB945C-7E43-407E-B7FA-C1CAF2983D40}">
      <dgm:prSet/>
      <dgm:spPr>
        <a:solidFill>
          <a:schemeClr val="tx1">
            <a:lumMod val="75000"/>
            <a:lumOff val="25000"/>
          </a:schemeClr>
        </a:solidFill>
      </dgm:spPr>
      <dgm:t>
        <a:bodyPr/>
        <a:lstStyle/>
        <a:p>
          <a:pPr rtl="0"/>
          <a:r>
            <a:rPr lang="ru-RU" dirty="0" smtClean="0"/>
            <a:t>Частота</a:t>
          </a:r>
          <a:endParaRPr lang="de-DE" dirty="0"/>
        </a:p>
      </dgm:t>
    </dgm:pt>
    <dgm:pt modelId="{D818C286-D7EA-4E4E-8D0B-EAE77E690F31}" type="parTrans" cxnId="{0FC93D2B-2B2E-4439-A93A-DB38AB573EE7}">
      <dgm:prSet/>
      <dgm:spPr/>
      <dgm:t>
        <a:bodyPr/>
        <a:lstStyle/>
        <a:p>
          <a:endParaRPr lang="de-DE"/>
        </a:p>
      </dgm:t>
    </dgm:pt>
    <dgm:pt modelId="{11A06E04-4A16-4306-B29F-9012B66E04A9}" type="sibTrans" cxnId="{0FC93D2B-2B2E-4439-A93A-DB38AB573EE7}">
      <dgm:prSet/>
      <dgm:spPr/>
      <dgm:t>
        <a:bodyPr/>
        <a:lstStyle/>
        <a:p>
          <a:endParaRPr lang="de-DE"/>
        </a:p>
      </dgm:t>
    </dgm:pt>
    <dgm:pt modelId="{215F9FE2-99A9-4A8C-9272-DC006EA2B460}">
      <dgm:prSet/>
      <dgm:spPr>
        <a:solidFill>
          <a:schemeClr val="tx1">
            <a:lumMod val="75000"/>
            <a:lumOff val="25000"/>
          </a:schemeClr>
        </a:solidFill>
      </dgm:spPr>
      <dgm:t>
        <a:bodyPr/>
        <a:lstStyle/>
        <a:p>
          <a:pPr rtl="0"/>
          <a:r>
            <a:rPr lang="ru-RU" dirty="0" smtClean="0"/>
            <a:t>Результаты</a:t>
          </a:r>
          <a:endParaRPr lang="de-DE" dirty="0"/>
        </a:p>
      </dgm:t>
    </dgm:pt>
    <dgm:pt modelId="{75DDB381-5F53-4DB5-97B2-CB4A64E4D676}" type="parTrans" cxnId="{E8C3BA8D-1356-46D6-9568-C37E59B019D2}">
      <dgm:prSet/>
      <dgm:spPr/>
      <dgm:t>
        <a:bodyPr/>
        <a:lstStyle/>
        <a:p>
          <a:endParaRPr lang="de-DE"/>
        </a:p>
      </dgm:t>
    </dgm:pt>
    <dgm:pt modelId="{F005C948-6BC8-4D17-B21A-2766BB5147A8}" type="sibTrans" cxnId="{E8C3BA8D-1356-46D6-9568-C37E59B019D2}">
      <dgm:prSet/>
      <dgm:spPr/>
      <dgm:t>
        <a:bodyPr/>
        <a:lstStyle/>
        <a:p>
          <a:endParaRPr lang="de-DE"/>
        </a:p>
      </dgm:t>
    </dgm:pt>
    <dgm:pt modelId="{C79EC5C8-A125-4DEB-B7C0-E538A68E6126}">
      <dgm:prSet/>
      <dgm:spPr>
        <a:ln>
          <a:solidFill>
            <a:schemeClr val="accent1">
              <a:tint val="40000"/>
              <a:hueOff val="0"/>
              <a:satOff val="0"/>
              <a:lumOff val="0"/>
            </a:schemeClr>
          </a:solidFill>
        </a:ln>
      </dgm:spPr>
      <dgm:t>
        <a:bodyPr/>
        <a:lstStyle/>
        <a:p>
          <a:pPr algn="l" rtl="0"/>
          <a:r>
            <a:rPr lang="de-DE" dirty="0" smtClean="0"/>
            <a:t>5 </a:t>
          </a:r>
          <a:r>
            <a:rPr lang="ru-RU" dirty="0" smtClean="0"/>
            <a:t>сеансов и больше </a:t>
          </a:r>
          <a:br>
            <a:rPr lang="ru-RU" dirty="0" smtClean="0"/>
          </a:br>
          <a:r>
            <a:rPr lang="de-DE" dirty="0" smtClean="0"/>
            <a:t>(</a:t>
          </a:r>
          <a:r>
            <a:rPr lang="ru-RU" b="0" i="0" dirty="0" smtClean="0"/>
            <a:t>от 40 минут до часа</a:t>
          </a:r>
          <a:r>
            <a:rPr lang="de-DE" dirty="0" smtClean="0"/>
            <a:t>)</a:t>
          </a:r>
          <a:endParaRPr lang="de-DE" dirty="0"/>
        </a:p>
      </dgm:t>
    </dgm:pt>
    <dgm:pt modelId="{800484FC-B384-4B1C-8420-B3A22FD27027}" type="parTrans" cxnId="{3330490D-3AD1-492D-9639-C022502FE74C}">
      <dgm:prSet/>
      <dgm:spPr/>
      <dgm:t>
        <a:bodyPr/>
        <a:lstStyle/>
        <a:p>
          <a:endParaRPr lang="de-DE"/>
        </a:p>
      </dgm:t>
    </dgm:pt>
    <dgm:pt modelId="{3028AAF5-72FC-4938-B2DC-2D44BC9937A6}" type="sibTrans" cxnId="{3330490D-3AD1-492D-9639-C022502FE74C}">
      <dgm:prSet/>
      <dgm:spPr/>
      <dgm:t>
        <a:bodyPr/>
        <a:lstStyle/>
        <a:p>
          <a:endParaRPr lang="de-DE"/>
        </a:p>
      </dgm:t>
    </dgm:pt>
    <dgm:pt modelId="{C108A484-6832-49C3-BD4D-3A5290D343CA}">
      <dgm:prSet/>
      <dgm:spPr/>
      <dgm:t>
        <a:bodyPr/>
        <a:lstStyle/>
        <a:p>
          <a:pPr rtl="0"/>
          <a:r>
            <a:rPr lang="ru-RU" dirty="0" smtClean="0"/>
            <a:t>1 раз </a:t>
          </a:r>
          <a:r>
            <a:rPr lang="ru-RU" dirty="0" smtClean="0"/>
            <a:t>в неделю</a:t>
          </a:r>
          <a:endParaRPr lang="de-DE" dirty="0"/>
        </a:p>
      </dgm:t>
    </dgm:pt>
    <dgm:pt modelId="{4160EB77-F7BC-4663-B117-F010E39E7EA2}" type="parTrans" cxnId="{2155EDB1-0F2A-486B-BC09-52A81FFF2325}">
      <dgm:prSet/>
      <dgm:spPr/>
      <dgm:t>
        <a:bodyPr/>
        <a:lstStyle/>
        <a:p>
          <a:endParaRPr lang="de-DE"/>
        </a:p>
      </dgm:t>
    </dgm:pt>
    <dgm:pt modelId="{138918D0-5242-49B7-A109-FD6E794A83F4}" type="sibTrans" cxnId="{2155EDB1-0F2A-486B-BC09-52A81FFF2325}">
      <dgm:prSet/>
      <dgm:spPr/>
      <dgm:t>
        <a:bodyPr/>
        <a:lstStyle/>
        <a:p>
          <a:endParaRPr lang="de-DE"/>
        </a:p>
      </dgm:t>
    </dgm:pt>
    <dgm:pt modelId="{BA975C01-93C7-4855-946F-F9DD155BC7AC}">
      <dgm:prSet/>
      <dgm:spPr/>
      <dgm:t>
        <a:bodyPr/>
        <a:lstStyle/>
        <a:p>
          <a:pPr rtl="0"/>
          <a:r>
            <a:rPr lang="ru-RU" dirty="0" smtClean="0"/>
            <a:t>эффект заметен</a:t>
          </a:r>
          <a:r>
            <a:rPr lang="de-DE" dirty="0" smtClean="0"/>
            <a:t> </a:t>
          </a:r>
          <a:r>
            <a:rPr lang="ru-RU" dirty="0" smtClean="0"/>
            <a:t>сразу</a:t>
          </a:r>
          <a:endParaRPr lang="de-DE" dirty="0"/>
        </a:p>
      </dgm:t>
    </dgm:pt>
    <dgm:pt modelId="{9ACC7169-8C9D-44BE-A8CA-B1D0C1A24A30}" type="parTrans" cxnId="{7A8BEC9B-661F-42A4-A8AB-38426BE7DB81}">
      <dgm:prSet/>
      <dgm:spPr/>
      <dgm:t>
        <a:bodyPr/>
        <a:lstStyle/>
        <a:p>
          <a:endParaRPr lang="de-DE"/>
        </a:p>
      </dgm:t>
    </dgm:pt>
    <dgm:pt modelId="{D0D4C72E-3155-4CED-A481-209A2C69C88B}" type="sibTrans" cxnId="{7A8BEC9B-661F-42A4-A8AB-38426BE7DB81}">
      <dgm:prSet/>
      <dgm:spPr/>
      <dgm:t>
        <a:bodyPr/>
        <a:lstStyle/>
        <a:p>
          <a:endParaRPr lang="de-DE"/>
        </a:p>
      </dgm:t>
    </dgm:pt>
    <dgm:pt modelId="{37CBD492-6170-45C5-A888-368F36CC4D6C}">
      <dgm:prSet/>
      <dgm:spPr>
        <a:solidFill>
          <a:schemeClr val="tx1">
            <a:lumMod val="75000"/>
            <a:lumOff val="25000"/>
          </a:schemeClr>
        </a:solidFill>
      </dgm:spPr>
      <dgm:t>
        <a:bodyPr/>
        <a:lstStyle/>
        <a:p>
          <a:pPr rtl="0"/>
          <a:r>
            <a:rPr lang="ru-RU" dirty="0" smtClean="0"/>
            <a:t>Стоимость</a:t>
          </a:r>
          <a:endParaRPr lang="de-DE" dirty="0"/>
        </a:p>
      </dgm:t>
    </dgm:pt>
    <dgm:pt modelId="{6B2DA444-A5E9-4120-8496-4593FAB0D40F}" type="parTrans" cxnId="{B7929CAA-7C2F-483C-B4B9-8C16090BAA9D}">
      <dgm:prSet/>
      <dgm:spPr/>
      <dgm:t>
        <a:bodyPr/>
        <a:lstStyle/>
        <a:p>
          <a:endParaRPr lang="de-DE"/>
        </a:p>
      </dgm:t>
    </dgm:pt>
    <dgm:pt modelId="{62449BB0-CF36-4DC0-A1BA-67DDDF05042A}" type="sibTrans" cxnId="{B7929CAA-7C2F-483C-B4B9-8C16090BAA9D}">
      <dgm:prSet/>
      <dgm:spPr/>
      <dgm:t>
        <a:bodyPr/>
        <a:lstStyle/>
        <a:p>
          <a:endParaRPr lang="de-DE"/>
        </a:p>
      </dgm:t>
    </dgm:pt>
    <dgm:pt modelId="{B2113E1B-5384-45E9-AEAB-EC1A158C92B1}">
      <dgm:prSet/>
      <dgm:spPr/>
      <dgm:t>
        <a:bodyPr/>
        <a:lstStyle/>
        <a:p>
          <a:pPr rtl="0"/>
          <a:r>
            <a:rPr lang="ru-RU" dirty="0" smtClean="0"/>
            <a:t>от 50 евро</a:t>
          </a:r>
          <a:endParaRPr lang="de-DE" dirty="0"/>
        </a:p>
      </dgm:t>
    </dgm:pt>
    <dgm:pt modelId="{0E7F154E-A3A6-48D6-B718-42AEB8509D5A}" type="parTrans" cxnId="{D67D161A-BF26-454E-A4D7-B22ECD3ABB17}">
      <dgm:prSet/>
      <dgm:spPr/>
      <dgm:t>
        <a:bodyPr/>
        <a:lstStyle/>
        <a:p>
          <a:endParaRPr lang="de-DE"/>
        </a:p>
      </dgm:t>
    </dgm:pt>
    <dgm:pt modelId="{AEA0AD1E-C8EB-4727-A09D-F8340C030C7B}" type="sibTrans" cxnId="{D67D161A-BF26-454E-A4D7-B22ECD3ABB17}">
      <dgm:prSet/>
      <dgm:spPr/>
      <dgm:t>
        <a:bodyPr/>
        <a:lstStyle/>
        <a:p>
          <a:endParaRPr lang="de-DE"/>
        </a:p>
      </dgm:t>
    </dgm:pt>
    <dgm:pt modelId="{4A4AACD3-A8C0-4754-B218-401C24E4C94B}" type="pres">
      <dgm:prSet presAssocID="{9443612A-7236-4D4A-B438-C7D97CAAD3ED}" presName="Name0" presStyleCnt="0">
        <dgm:presLayoutVars>
          <dgm:dir/>
          <dgm:animLvl val="lvl"/>
          <dgm:resizeHandles val="exact"/>
        </dgm:presLayoutVars>
      </dgm:prSet>
      <dgm:spPr/>
      <dgm:t>
        <a:bodyPr/>
        <a:lstStyle/>
        <a:p>
          <a:endParaRPr lang="de-DE"/>
        </a:p>
      </dgm:t>
    </dgm:pt>
    <dgm:pt modelId="{43037769-A19F-4705-9311-ECFBF95D755A}" type="pres">
      <dgm:prSet presAssocID="{3E4B07DD-F8FC-43D4-8272-D6AC4DDAD3CE}" presName="linNode" presStyleCnt="0"/>
      <dgm:spPr/>
    </dgm:pt>
    <dgm:pt modelId="{B887D1B3-9E18-43E4-9B5D-BFB24FD2FC01}" type="pres">
      <dgm:prSet presAssocID="{3E4B07DD-F8FC-43D4-8272-D6AC4DDAD3CE}" presName="parentText" presStyleLbl="node1" presStyleIdx="0" presStyleCnt="4">
        <dgm:presLayoutVars>
          <dgm:chMax val="1"/>
          <dgm:bulletEnabled val="1"/>
        </dgm:presLayoutVars>
      </dgm:prSet>
      <dgm:spPr/>
      <dgm:t>
        <a:bodyPr/>
        <a:lstStyle/>
        <a:p>
          <a:endParaRPr lang="de-DE"/>
        </a:p>
      </dgm:t>
    </dgm:pt>
    <dgm:pt modelId="{1C22DB73-ADB3-4350-B8AB-920D2B8D5918}" type="pres">
      <dgm:prSet presAssocID="{3E4B07DD-F8FC-43D4-8272-D6AC4DDAD3CE}" presName="descendantText" presStyleLbl="alignAccFollowNode1" presStyleIdx="0" presStyleCnt="4">
        <dgm:presLayoutVars>
          <dgm:bulletEnabled val="1"/>
        </dgm:presLayoutVars>
      </dgm:prSet>
      <dgm:spPr/>
      <dgm:t>
        <a:bodyPr/>
        <a:lstStyle/>
        <a:p>
          <a:endParaRPr lang="de-DE"/>
        </a:p>
      </dgm:t>
    </dgm:pt>
    <dgm:pt modelId="{A8CAF6F4-4201-4580-8F3E-EF80F4CB5AE7}" type="pres">
      <dgm:prSet presAssocID="{81A63550-7BA5-4341-AB69-84D5830216A7}" presName="sp" presStyleCnt="0"/>
      <dgm:spPr/>
    </dgm:pt>
    <dgm:pt modelId="{085FACB6-FF4F-401D-B5C6-240FAD62D3AA}" type="pres">
      <dgm:prSet presAssocID="{68EB945C-7E43-407E-B7FA-C1CAF2983D40}" presName="linNode" presStyleCnt="0"/>
      <dgm:spPr/>
    </dgm:pt>
    <dgm:pt modelId="{38E91461-3EC9-42CD-8DFB-21693CD38568}" type="pres">
      <dgm:prSet presAssocID="{68EB945C-7E43-407E-B7FA-C1CAF2983D40}" presName="parentText" presStyleLbl="node1" presStyleIdx="1" presStyleCnt="4">
        <dgm:presLayoutVars>
          <dgm:chMax val="1"/>
          <dgm:bulletEnabled val="1"/>
        </dgm:presLayoutVars>
      </dgm:prSet>
      <dgm:spPr/>
      <dgm:t>
        <a:bodyPr/>
        <a:lstStyle/>
        <a:p>
          <a:endParaRPr lang="de-DE"/>
        </a:p>
      </dgm:t>
    </dgm:pt>
    <dgm:pt modelId="{4C8F370E-32B3-49AC-9206-125F066B276A}" type="pres">
      <dgm:prSet presAssocID="{68EB945C-7E43-407E-B7FA-C1CAF2983D40}" presName="descendantText" presStyleLbl="alignAccFollowNode1" presStyleIdx="1" presStyleCnt="4">
        <dgm:presLayoutVars>
          <dgm:bulletEnabled val="1"/>
        </dgm:presLayoutVars>
      </dgm:prSet>
      <dgm:spPr/>
      <dgm:t>
        <a:bodyPr/>
        <a:lstStyle/>
        <a:p>
          <a:endParaRPr lang="de-DE"/>
        </a:p>
      </dgm:t>
    </dgm:pt>
    <dgm:pt modelId="{41D5E417-5F20-42AB-B1F5-B227A12E485F}" type="pres">
      <dgm:prSet presAssocID="{11A06E04-4A16-4306-B29F-9012B66E04A9}" presName="sp" presStyleCnt="0"/>
      <dgm:spPr/>
    </dgm:pt>
    <dgm:pt modelId="{9DA949F3-BFCF-4392-B003-934E3BC2E88F}" type="pres">
      <dgm:prSet presAssocID="{215F9FE2-99A9-4A8C-9272-DC006EA2B460}" presName="linNode" presStyleCnt="0"/>
      <dgm:spPr/>
    </dgm:pt>
    <dgm:pt modelId="{526D47FE-D10F-4512-97A7-29514616BFD4}" type="pres">
      <dgm:prSet presAssocID="{215F9FE2-99A9-4A8C-9272-DC006EA2B460}" presName="parentText" presStyleLbl="node1" presStyleIdx="2" presStyleCnt="4">
        <dgm:presLayoutVars>
          <dgm:chMax val="1"/>
          <dgm:bulletEnabled val="1"/>
        </dgm:presLayoutVars>
      </dgm:prSet>
      <dgm:spPr/>
      <dgm:t>
        <a:bodyPr/>
        <a:lstStyle/>
        <a:p>
          <a:endParaRPr lang="de-DE"/>
        </a:p>
      </dgm:t>
    </dgm:pt>
    <dgm:pt modelId="{888E0FDB-0B2E-42BA-A1D1-652FA5817C6D}" type="pres">
      <dgm:prSet presAssocID="{215F9FE2-99A9-4A8C-9272-DC006EA2B460}" presName="descendantText" presStyleLbl="alignAccFollowNode1" presStyleIdx="2" presStyleCnt="4">
        <dgm:presLayoutVars>
          <dgm:bulletEnabled val="1"/>
        </dgm:presLayoutVars>
      </dgm:prSet>
      <dgm:spPr/>
      <dgm:t>
        <a:bodyPr/>
        <a:lstStyle/>
        <a:p>
          <a:endParaRPr lang="de-DE"/>
        </a:p>
      </dgm:t>
    </dgm:pt>
    <dgm:pt modelId="{932FEA5C-868F-4C05-AA28-99935B8A6C2A}" type="pres">
      <dgm:prSet presAssocID="{F005C948-6BC8-4D17-B21A-2766BB5147A8}" presName="sp" presStyleCnt="0"/>
      <dgm:spPr/>
    </dgm:pt>
    <dgm:pt modelId="{A802EF1B-F37E-47C7-A1BF-B4932387513C}" type="pres">
      <dgm:prSet presAssocID="{37CBD492-6170-45C5-A888-368F36CC4D6C}" presName="linNode" presStyleCnt="0"/>
      <dgm:spPr/>
    </dgm:pt>
    <dgm:pt modelId="{2B381E17-82AF-4E4F-9746-EE39F541E015}" type="pres">
      <dgm:prSet presAssocID="{37CBD492-6170-45C5-A888-368F36CC4D6C}" presName="parentText" presStyleLbl="node1" presStyleIdx="3" presStyleCnt="4">
        <dgm:presLayoutVars>
          <dgm:chMax val="1"/>
          <dgm:bulletEnabled val="1"/>
        </dgm:presLayoutVars>
      </dgm:prSet>
      <dgm:spPr/>
      <dgm:t>
        <a:bodyPr/>
        <a:lstStyle/>
        <a:p>
          <a:endParaRPr lang="de-DE"/>
        </a:p>
      </dgm:t>
    </dgm:pt>
    <dgm:pt modelId="{758E485C-0A39-48AB-AF2D-D3563281BE93}" type="pres">
      <dgm:prSet presAssocID="{37CBD492-6170-45C5-A888-368F36CC4D6C}" presName="descendantText" presStyleLbl="alignAccFollowNode1" presStyleIdx="3" presStyleCnt="4">
        <dgm:presLayoutVars>
          <dgm:bulletEnabled val="1"/>
        </dgm:presLayoutVars>
      </dgm:prSet>
      <dgm:spPr/>
      <dgm:t>
        <a:bodyPr/>
        <a:lstStyle/>
        <a:p>
          <a:endParaRPr lang="de-DE"/>
        </a:p>
      </dgm:t>
    </dgm:pt>
  </dgm:ptLst>
  <dgm:cxnLst>
    <dgm:cxn modelId="{0FC93D2B-2B2E-4439-A93A-DB38AB573EE7}" srcId="{9443612A-7236-4D4A-B438-C7D97CAAD3ED}" destId="{68EB945C-7E43-407E-B7FA-C1CAF2983D40}" srcOrd="1" destOrd="0" parTransId="{D818C286-D7EA-4E4E-8D0B-EAE77E690F31}" sibTransId="{11A06E04-4A16-4306-B29F-9012B66E04A9}"/>
    <dgm:cxn modelId="{B7929CAA-7C2F-483C-B4B9-8C16090BAA9D}" srcId="{9443612A-7236-4D4A-B438-C7D97CAAD3ED}" destId="{37CBD492-6170-45C5-A888-368F36CC4D6C}" srcOrd="3" destOrd="0" parTransId="{6B2DA444-A5E9-4120-8496-4593FAB0D40F}" sibTransId="{62449BB0-CF36-4DC0-A1BA-67DDDF05042A}"/>
    <dgm:cxn modelId="{3EDBEEC3-DAF0-41B6-8FD8-AE33B90C0B54}" srcId="{9443612A-7236-4D4A-B438-C7D97CAAD3ED}" destId="{3E4B07DD-F8FC-43D4-8272-D6AC4DDAD3CE}" srcOrd="0" destOrd="0" parTransId="{F77B4697-6C42-4980-8449-4585B6DDD392}" sibTransId="{81A63550-7BA5-4341-AB69-84D5830216A7}"/>
    <dgm:cxn modelId="{97D3200C-441B-4A1E-A3E9-01D37E3851AB}" type="presOf" srcId="{37CBD492-6170-45C5-A888-368F36CC4D6C}" destId="{2B381E17-82AF-4E4F-9746-EE39F541E015}" srcOrd="0" destOrd="0" presId="urn:microsoft.com/office/officeart/2005/8/layout/vList5"/>
    <dgm:cxn modelId="{06A7A4F0-CD50-4BC9-B7F2-4CAD4AECB42D}" type="presOf" srcId="{215F9FE2-99A9-4A8C-9272-DC006EA2B460}" destId="{526D47FE-D10F-4512-97A7-29514616BFD4}" srcOrd="0" destOrd="0" presId="urn:microsoft.com/office/officeart/2005/8/layout/vList5"/>
    <dgm:cxn modelId="{35FE42F4-A5CD-4FF9-8DA6-72CF03FFE696}" type="presOf" srcId="{C79EC5C8-A125-4DEB-B7C0-E538A68E6126}" destId="{1C22DB73-ADB3-4350-B8AB-920D2B8D5918}" srcOrd="0" destOrd="0" presId="urn:microsoft.com/office/officeart/2005/8/layout/vList5"/>
    <dgm:cxn modelId="{F8860665-BE3F-4256-A982-15EB3FF40461}" type="presOf" srcId="{3E4B07DD-F8FC-43D4-8272-D6AC4DDAD3CE}" destId="{B887D1B3-9E18-43E4-9B5D-BFB24FD2FC01}" srcOrd="0" destOrd="0" presId="urn:microsoft.com/office/officeart/2005/8/layout/vList5"/>
    <dgm:cxn modelId="{D67D161A-BF26-454E-A4D7-B22ECD3ABB17}" srcId="{37CBD492-6170-45C5-A888-368F36CC4D6C}" destId="{B2113E1B-5384-45E9-AEAB-EC1A158C92B1}" srcOrd="0" destOrd="0" parTransId="{0E7F154E-A3A6-48D6-B718-42AEB8509D5A}" sibTransId="{AEA0AD1E-C8EB-4727-A09D-F8340C030C7B}"/>
    <dgm:cxn modelId="{96B6F06E-44A9-420F-AD40-478DF649CD48}" type="presOf" srcId="{C108A484-6832-49C3-BD4D-3A5290D343CA}" destId="{4C8F370E-32B3-49AC-9206-125F066B276A}" srcOrd="0" destOrd="0" presId="urn:microsoft.com/office/officeart/2005/8/layout/vList5"/>
    <dgm:cxn modelId="{E21DA6F0-CDC5-4DB7-AB0C-8DA2C7868234}" type="presOf" srcId="{BA975C01-93C7-4855-946F-F9DD155BC7AC}" destId="{888E0FDB-0B2E-42BA-A1D1-652FA5817C6D}" srcOrd="0" destOrd="0" presId="urn:microsoft.com/office/officeart/2005/8/layout/vList5"/>
    <dgm:cxn modelId="{5DD9218B-B1FA-467E-85DA-C3BAE3DD545B}" type="presOf" srcId="{B2113E1B-5384-45E9-AEAB-EC1A158C92B1}" destId="{758E485C-0A39-48AB-AF2D-D3563281BE93}" srcOrd="0" destOrd="0" presId="urn:microsoft.com/office/officeart/2005/8/layout/vList5"/>
    <dgm:cxn modelId="{9E44A7BE-422B-4207-A85B-28292AC260B2}" type="presOf" srcId="{68EB945C-7E43-407E-B7FA-C1CAF2983D40}" destId="{38E91461-3EC9-42CD-8DFB-21693CD38568}" srcOrd="0" destOrd="0" presId="urn:microsoft.com/office/officeart/2005/8/layout/vList5"/>
    <dgm:cxn modelId="{E8C3BA8D-1356-46D6-9568-C37E59B019D2}" srcId="{9443612A-7236-4D4A-B438-C7D97CAAD3ED}" destId="{215F9FE2-99A9-4A8C-9272-DC006EA2B460}" srcOrd="2" destOrd="0" parTransId="{75DDB381-5F53-4DB5-97B2-CB4A64E4D676}" sibTransId="{F005C948-6BC8-4D17-B21A-2766BB5147A8}"/>
    <dgm:cxn modelId="{33DC3D6A-CC56-4D55-B2B1-B15B3C974C64}" type="presOf" srcId="{9443612A-7236-4D4A-B438-C7D97CAAD3ED}" destId="{4A4AACD3-A8C0-4754-B218-401C24E4C94B}" srcOrd="0" destOrd="0" presId="urn:microsoft.com/office/officeart/2005/8/layout/vList5"/>
    <dgm:cxn modelId="{2155EDB1-0F2A-486B-BC09-52A81FFF2325}" srcId="{68EB945C-7E43-407E-B7FA-C1CAF2983D40}" destId="{C108A484-6832-49C3-BD4D-3A5290D343CA}" srcOrd="0" destOrd="0" parTransId="{4160EB77-F7BC-4663-B117-F010E39E7EA2}" sibTransId="{138918D0-5242-49B7-A109-FD6E794A83F4}"/>
    <dgm:cxn modelId="{7A8BEC9B-661F-42A4-A8AB-38426BE7DB81}" srcId="{215F9FE2-99A9-4A8C-9272-DC006EA2B460}" destId="{BA975C01-93C7-4855-946F-F9DD155BC7AC}" srcOrd="0" destOrd="0" parTransId="{9ACC7169-8C9D-44BE-A8CA-B1D0C1A24A30}" sibTransId="{D0D4C72E-3155-4CED-A481-209A2C69C88B}"/>
    <dgm:cxn modelId="{3330490D-3AD1-492D-9639-C022502FE74C}" srcId="{3E4B07DD-F8FC-43D4-8272-D6AC4DDAD3CE}" destId="{C79EC5C8-A125-4DEB-B7C0-E538A68E6126}" srcOrd="0" destOrd="0" parTransId="{800484FC-B384-4B1C-8420-B3A22FD27027}" sibTransId="{3028AAF5-72FC-4938-B2DC-2D44BC9937A6}"/>
    <dgm:cxn modelId="{0A7C2C4E-020E-49C0-BAD9-8818B2D3C203}" type="presParOf" srcId="{4A4AACD3-A8C0-4754-B218-401C24E4C94B}" destId="{43037769-A19F-4705-9311-ECFBF95D755A}" srcOrd="0" destOrd="0" presId="urn:microsoft.com/office/officeart/2005/8/layout/vList5"/>
    <dgm:cxn modelId="{92D1AFE4-674D-4BD7-8EBF-5EEE858DCCEB}" type="presParOf" srcId="{43037769-A19F-4705-9311-ECFBF95D755A}" destId="{B887D1B3-9E18-43E4-9B5D-BFB24FD2FC01}" srcOrd="0" destOrd="0" presId="urn:microsoft.com/office/officeart/2005/8/layout/vList5"/>
    <dgm:cxn modelId="{16699E25-60D7-48B5-928F-8959295B1627}" type="presParOf" srcId="{43037769-A19F-4705-9311-ECFBF95D755A}" destId="{1C22DB73-ADB3-4350-B8AB-920D2B8D5918}" srcOrd="1" destOrd="0" presId="urn:microsoft.com/office/officeart/2005/8/layout/vList5"/>
    <dgm:cxn modelId="{F3C049D5-F25A-4FA6-B535-0E5176A77E60}" type="presParOf" srcId="{4A4AACD3-A8C0-4754-B218-401C24E4C94B}" destId="{A8CAF6F4-4201-4580-8F3E-EF80F4CB5AE7}" srcOrd="1" destOrd="0" presId="urn:microsoft.com/office/officeart/2005/8/layout/vList5"/>
    <dgm:cxn modelId="{01D0BEAA-A191-4DE1-964D-EC2552F6D188}" type="presParOf" srcId="{4A4AACD3-A8C0-4754-B218-401C24E4C94B}" destId="{085FACB6-FF4F-401D-B5C6-240FAD62D3AA}" srcOrd="2" destOrd="0" presId="urn:microsoft.com/office/officeart/2005/8/layout/vList5"/>
    <dgm:cxn modelId="{5B884311-E651-4620-86F6-A15D4400F120}" type="presParOf" srcId="{085FACB6-FF4F-401D-B5C6-240FAD62D3AA}" destId="{38E91461-3EC9-42CD-8DFB-21693CD38568}" srcOrd="0" destOrd="0" presId="urn:microsoft.com/office/officeart/2005/8/layout/vList5"/>
    <dgm:cxn modelId="{C02ADF71-C46B-496C-BA51-21FB4A9B7146}" type="presParOf" srcId="{085FACB6-FF4F-401D-B5C6-240FAD62D3AA}" destId="{4C8F370E-32B3-49AC-9206-125F066B276A}" srcOrd="1" destOrd="0" presId="urn:microsoft.com/office/officeart/2005/8/layout/vList5"/>
    <dgm:cxn modelId="{541E65AF-C59E-4FE7-BC3F-BF5297A85D22}" type="presParOf" srcId="{4A4AACD3-A8C0-4754-B218-401C24E4C94B}" destId="{41D5E417-5F20-42AB-B1F5-B227A12E485F}" srcOrd="3" destOrd="0" presId="urn:microsoft.com/office/officeart/2005/8/layout/vList5"/>
    <dgm:cxn modelId="{99E93ED1-6330-40A9-9A7E-0F609EBED8B1}" type="presParOf" srcId="{4A4AACD3-A8C0-4754-B218-401C24E4C94B}" destId="{9DA949F3-BFCF-4392-B003-934E3BC2E88F}" srcOrd="4" destOrd="0" presId="urn:microsoft.com/office/officeart/2005/8/layout/vList5"/>
    <dgm:cxn modelId="{D40CCC4C-18B9-4BFE-A314-8FD8EC4AC5F3}" type="presParOf" srcId="{9DA949F3-BFCF-4392-B003-934E3BC2E88F}" destId="{526D47FE-D10F-4512-97A7-29514616BFD4}" srcOrd="0" destOrd="0" presId="urn:microsoft.com/office/officeart/2005/8/layout/vList5"/>
    <dgm:cxn modelId="{43E7D711-BA10-4A43-8022-9EC6AAA96E7F}" type="presParOf" srcId="{9DA949F3-BFCF-4392-B003-934E3BC2E88F}" destId="{888E0FDB-0B2E-42BA-A1D1-652FA5817C6D}" srcOrd="1" destOrd="0" presId="urn:microsoft.com/office/officeart/2005/8/layout/vList5"/>
    <dgm:cxn modelId="{1EB09752-77E8-4627-A331-1C2DC7F65209}" type="presParOf" srcId="{4A4AACD3-A8C0-4754-B218-401C24E4C94B}" destId="{932FEA5C-868F-4C05-AA28-99935B8A6C2A}" srcOrd="5" destOrd="0" presId="urn:microsoft.com/office/officeart/2005/8/layout/vList5"/>
    <dgm:cxn modelId="{89E441E9-EF04-47B4-A4B6-B4079A4DC465}" type="presParOf" srcId="{4A4AACD3-A8C0-4754-B218-401C24E4C94B}" destId="{A802EF1B-F37E-47C7-A1BF-B4932387513C}" srcOrd="6" destOrd="0" presId="urn:microsoft.com/office/officeart/2005/8/layout/vList5"/>
    <dgm:cxn modelId="{E6D54020-2F13-48F4-9292-A20463EFAC38}" type="presParOf" srcId="{A802EF1B-F37E-47C7-A1BF-B4932387513C}" destId="{2B381E17-82AF-4E4F-9746-EE39F541E015}" srcOrd="0" destOrd="0" presId="urn:microsoft.com/office/officeart/2005/8/layout/vList5"/>
    <dgm:cxn modelId="{2969C892-CD7D-4F33-97A5-6D05EBF9726F}" type="presParOf" srcId="{A802EF1B-F37E-47C7-A1BF-B4932387513C}" destId="{758E485C-0A39-48AB-AF2D-D3563281BE9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1E30D-747A-41D4-B67B-2231FCC8034F}">
      <dsp:nvSpPr>
        <dsp:cNvPr id="0" name=""/>
        <dsp:cNvSpPr/>
      </dsp:nvSpPr>
      <dsp:spPr>
        <a:xfrm>
          <a:off x="0" y="52394"/>
          <a:ext cx="9779000" cy="11934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l" defTabSz="2266950" rtl="0">
            <a:lnSpc>
              <a:spcPct val="90000"/>
            </a:lnSpc>
            <a:spcBef>
              <a:spcPct val="0"/>
            </a:spcBef>
            <a:spcAft>
              <a:spcPct val="35000"/>
            </a:spcAft>
          </a:pPr>
          <a:r>
            <a:rPr lang="ru-RU" sz="5100" kern="1200" dirty="0" smtClean="0"/>
            <a:t>Диета</a:t>
          </a:r>
          <a:endParaRPr lang="de-DE" sz="5100" kern="1200" dirty="0"/>
        </a:p>
      </dsp:txBody>
      <dsp:txXfrm>
        <a:off x="58257" y="110651"/>
        <a:ext cx="9662486" cy="1076886"/>
      </dsp:txXfrm>
    </dsp:sp>
    <dsp:sp modelId="{EAE9C64C-926F-48E2-975F-2622B65F61A9}">
      <dsp:nvSpPr>
        <dsp:cNvPr id="0" name=""/>
        <dsp:cNvSpPr/>
      </dsp:nvSpPr>
      <dsp:spPr>
        <a:xfrm>
          <a:off x="0" y="1245794"/>
          <a:ext cx="97790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64770" rIns="362712" bIns="64770" numCol="1" spcCol="1270" anchor="t" anchorCtr="0">
          <a:noAutofit/>
        </a:bodyPr>
        <a:lstStyle/>
        <a:p>
          <a:pPr marL="285750" lvl="1" indent="-285750" algn="l" defTabSz="1778000" rtl="0">
            <a:lnSpc>
              <a:spcPct val="90000"/>
            </a:lnSpc>
            <a:spcBef>
              <a:spcPct val="0"/>
            </a:spcBef>
            <a:spcAft>
              <a:spcPct val="20000"/>
            </a:spcAft>
            <a:buChar char="••"/>
          </a:pPr>
          <a:r>
            <a:rPr lang="ru-RU" sz="4000" kern="1200" dirty="0" smtClean="0"/>
            <a:t>Исключение сладкого и жареного</a:t>
          </a:r>
          <a:endParaRPr lang="de-DE" sz="4000" kern="1200" dirty="0"/>
        </a:p>
      </dsp:txBody>
      <dsp:txXfrm>
        <a:off x="0" y="1245794"/>
        <a:ext cx="9779000" cy="844560"/>
      </dsp:txXfrm>
    </dsp:sp>
    <dsp:sp modelId="{BB74A179-210D-4498-BB9C-F8B3C802FE12}">
      <dsp:nvSpPr>
        <dsp:cNvPr id="0" name=""/>
        <dsp:cNvSpPr/>
      </dsp:nvSpPr>
      <dsp:spPr>
        <a:xfrm>
          <a:off x="0" y="2090354"/>
          <a:ext cx="9779000" cy="11934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l" defTabSz="2266950" rtl="0">
            <a:lnSpc>
              <a:spcPct val="90000"/>
            </a:lnSpc>
            <a:spcBef>
              <a:spcPct val="0"/>
            </a:spcBef>
            <a:spcAft>
              <a:spcPct val="35000"/>
            </a:spcAft>
          </a:pPr>
          <a:r>
            <a:rPr lang="ru-RU" sz="5100" kern="1200" dirty="0" smtClean="0"/>
            <a:t>Физические нагрузки</a:t>
          </a:r>
          <a:endParaRPr lang="de-DE" sz="5100" kern="1200" dirty="0"/>
        </a:p>
      </dsp:txBody>
      <dsp:txXfrm>
        <a:off x="58257" y="2148611"/>
        <a:ext cx="9662486" cy="1076886"/>
      </dsp:txXfrm>
    </dsp:sp>
    <dsp:sp modelId="{B6D16838-DD03-469C-8DAE-9120D041983B}">
      <dsp:nvSpPr>
        <dsp:cNvPr id="0" name=""/>
        <dsp:cNvSpPr/>
      </dsp:nvSpPr>
      <dsp:spPr>
        <a:xfrm>
          <a:off x="0" y="3283754"/>
          <a:ext cx="97790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64770" rIns="362712" bIns="64770" numCol="1" spcCol="1270" anchor="t" anchorCtr="0">
          <a:noAutofit/>
        </a:bodyPr>
        <a:lstStyle/>
        <a:p>
          <a:pPr marL="285750" lvl="1" indent="-285750" algn="l" defTabSz="1778000" rtl="0">
            <a:lnSpc>
              <a:spcPct val="90000"/>
            </a:lnSpc>
            <a:spcBef>
              <a:spcPct val="0"/>
            </a:spcBef>
            <a:spcAft>
              <a:spcPct val="20000"/>
            </a:spcAft>
            <a:buChar char="••"/>
          </a:pPr>
          <a:r>
            <a:rPr lang="ru-RU" sz="4000" kern="1200" dirty="0" smtClean="0"/>
            <a:t>Активизация кровообращения</a:t>
          </a:r>
          <a:endParaRPr lang="de-DE" sz="4000" kern="1200" dirty="0"/>
        </a:p>
      </dsp:txBody>
      <dsp:txXfrm>
        <a:off x="0" y="3283754"/>
        <a:ext cx="9779000" cy="844560"/>
      </dsp:txXfrm>
    </dsp:sp>
    <dsp:sp modelId="{EA0EAAC4-7157-4ECC-8C46-E333278D1DAC}">
      <dsp:nvSpPr>
        <dsp:cNvPr id="0" name=""/>
        <dsp:cNvSpPr/>
      </dsp:nvSpPr>
      <dsp:spPr>
        <a:xfrm>
          <a:off x="0" y="4128314"/>
          <a:ext cx="9779000" cy="11934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l" defTabSz="2266950" rtl="0">
            <a:lnSpc>
              <a:spcPct val="90000"/>
            </a:lnSpc>
            <a:spcBef>
              <a:spcPct val="0"/>
            </a:spcBef>
            <a:spcAft>
              <a:spcPct val="35000"/>
            </a:spcAft>
          </a:pPr>
          <a:r>
            <a:rPr lang="ru-RU" sz="5100" kern="1200" dirty="0" smtClean="0"/>
            <a:t>Массаж</a:t>
          </a:r>
          <a:endParaRPr lang="de-DE" sz="5100" kern="1200" dirty="0"/>
        </a:p>
      </dsp:txBody>
      <dsp:txXfrm>
        <a:off x="58257" y="4186571"/>
        <a:ext cx="9662486" cy="1076886"/>
      </dsp:txXfrm>
    </dsp:sp>
    <dsp:sp modelId="{C9BB2610-96C9-445B-AC88-9BE88BCB69EC}">
      <dsp:nvSpPr>
        <dsp:cNvPr id="0" name=""/>
        <dsp:cNvSpPr/>
      </dsp:nvSpPr>
      <dsp:spPr>
        <a:xfrm>
          <a:off x="0" y="5321714"/>
          <a:ext cx="97790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64770" rIns="362712" bIns="64770" numCol="1" spcCol="1270" anchor="t" anchorCtr="0">
          <a:noAutofit/>
        </a:bodyPr>
        <a:lstStyle/>
        <a:p>
          <a:pPr marL="285750" lvl="1" indent="-285750" algn="l" defTabSz="1778000" rtl="0">
            <a:lnSpc>
              <a:spcPct val="90000"/>
            </a:lnSpc>
            <a:spcBef>
              <a:spcPct val="0"/>
            </a:spcBef>
            <a:spcAft>
              <a:spcPct val="20000"/>
            </a:spcAft>
            <a:buChar char="••"/>
          </a:pPr>
          <a:r>
            <a:rPr lang="ru-RU" sz="4000" kern="1200" dirty="0" smtClean="0"/>
            <a:t>Размягчение жировых тканей</a:t>
          </a:r>
          <a:endParaRPr lang="de-DE" sz="4000" kern="1200" dirty="0"/>
        </a:p>
      </dsp:txBody>
      <dsp:txXfrm>
        <a:off x="0" y="5321714"/>
        <a:ext cx="9779000" cy="844560"/>
      </dsp:txXfrm>
    </dsp:sp>
    <dsp:sp modelId="{FB331F48-518B-4691-AF7A-01E0E26E0A0B}">
      <dsp:nvSpPr>
        <dsp:cNvPr id="0" name=""/>
        <dsp:cNvSpPr/>
      </dsp:nvSpPr>
      <dsp:spPr>
        <a:xfrm>
          <a:off x="0" y="6166275"/>
          <a:ext cx="9779000" cy="11934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l" defTabSz="2266950" rtl="0">
            <a:lnSpc>
              <a:spcPct val="90000"/>
            </a:lnSpc>
            <a:spcBef>
              <a:spcPct val="0"/>
            </a:spcBef>
            <a:spcAft>
              <a:spcPct val="35000"/>
            </a:spcAft>
          </a:pPr>
          <a:r>
            <a:rPr lang="ru-RU" sz="5100" kern="1200" dirty="0" smtClean="0"/>
            <a:t>Косметические препараты</a:t>
          </a:r>
          <a:endParaRPr lang="de-DE" sz="5100" kern="1200" dirty="0"/>
        </a:p>
      </dsp:txBody>
      <dsp:txXfrm>
        <a:off x="58257" y="6224532"/>
        <a:ext cx="9662486" cy="1076886"/>
      </dsp:txXfrm>
    </dsp:sp>
    <dsp:sp modelId="{27451737-8739-4B6B-8D61-2B5EBF25E65F}">
      <dsp:nvSpPr>
        <dsp:cNvPr id="0" name=""/>
        <dsp:cNvSpPr/>
      </dsp:nvSpPr>
      <dsp:spPr>
        <a:xfrm>
          <a:off x="0" y="7359675"/>
          <a:ext cx="97790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64770" rIns="362712" bIns="64770" numCol="1" spcCol="1270" anchor="t" anchorCtr="0">
          <a:noAutofit/>
        </a:bodyPr>
        <a:lstStyle/>
        <a:p>
          <a:pPr marL="285750" lvl="1" indent="-285750" algn="l" defTabSz="1778000" rtl="0">
            <a:lnSpc>
              <a:spcPct val="90000"/>
            </a:lnSpc>
            <a:spcBef>
              <a:spcPct val="0"/>
            </a:spcBef>
            <a:spcAft>
              <a:spcPct val="20000"/>
            </a:spcAft>
            <a:buChar char="••"/>
          </a:pPr>
          <a:r>
            <a:rPr lang="ru-RU" sz="4000" kern="1200" dirty="0" smtClean="0"/>
            <a:t>Улучшение микроциркуляции</a:t>
          </a:r>
          <a:endParaRPr lang="de-DE" sz="4000" kern="1200" dirty="0"/>
        </a:p>
      </dsp:txBody>
      <dsp:txXfrm>
        <a:off x="0" y="7359675"/>
        <a:ext cx="9779000" cy="844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2DB73-ADB3-4350-B8AB-920D2B8D5918}">
      <dsp:nvSpPr>
        <dsp:cNvPr id="0" name=""/>
        <dsp:cNvSpPr/>
      </dsp:nvSpPr>
      <dsp:spPr>
        <a:xfrm rot="5400000">
          <a:off x="5854696" y="-2131368"/>
          <a:ext cx="1590046" cy="6258560"/>
        </a:xfrm>
        <a:prstGeom prst="round2SameRect">
          <a:avLst/>
        </a:prstGeom>
        <a:solidFill>
          <a:schemeClr val="accent1">
            <a:alpha val="90000"/>
            <a:tint val="40000"/>
            <a:hueOff val="0"/>
            <a:satOff val="0"/>
            <a:lumOff val="0"/>
            <a:alphaOff val="0"/>
          </a:schemeClr>
        </a:solidFill>
        <a:ln w="12700" cap="flat" cmpd="sng" algn="ctr">
          <a:solidFill>
            <a:schemeClr val="accent1">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83820" rIns="167640" bIns="83820" numCol="1" spcCol="1270" anchor="ctr" anchorCtr="0">
          <a:noAutofit/>
        </a:bodyPr>
        <a:lstStyle/>
        <a:p>
          <a:pPr marL="285750" lvl="1" indent="-285750" algn="l" defTabSz="1955800" rtl="0">
            <a:lnSpc>
              <a:spcPct val="90000"/>
            </a:lnSpc>
            <a:spcBef>
              <a:spcPct val="0"/>
            </a:spcBef>
            <a:spcAft>
              <a:spcPct val="15000"/>
            </a:spcAft>
            <a:buChar char="••"/>
          </a:pPr>
          <a:r>
            <a:rPr lang="de-DE" sz="4400" kern="1200" dirty="0" smtClean="0"/>
            <a:t>5 </a:t>
          </a:r>
          <a:r>
            <a:rPr lang="ru-RU" sz="4400" kern="1200" dirty="0" smtClean="0"/>
            <a:t>сеансов и больше </a:t>
          </a:r>
          <a:br>
            <a:rPr lang="ru-RU" sz="4400" kern="1200" dirty="0" smtClean="0"/>
          </a:br>
          <a:r>
            <a:rPr lang="de-DE" sz="4400" kern="1200" dirty="0" smtClean="0"/>
            <a:t>(</a:t>
          </a:r>
          <a:r>
            <a:rPr lang="ru-RU" sz="4400" b="0" i="0" kern="1200" dirty="0" smtClean="0"/>
            <a:t>от 40 минут до часа</a:t>
          </a:r>
          <a:r>
            <a:rPr lang="de-DE" sz="4400" kern="1200" dirty="0" smtClean="0"/>
            <a:t>)</a:t>
          </a:r>
          <a:endParaRPr lang="de-DE" sz="4400" kern="1200" dirty="0"/>
        </a:p>
      </dsp:txBody>
      <dsp:txXfrm rot="-5400000">
        <a:off x="3520439" y="280509"/>
        <a:ext cx="6180940" cy="1434806"/>
      </dsp:txXfrm>
    </dsp:sp>
    <dsp:sp modelId="{B887D1B3-9E18-43E4-9B5D-BFB24FD2FC01}">
      <dsp:nvSpPr>
        <dsp:cNvPr id="0" name=""/>
        <dsp:cNvSpPr/>
      </dsp:nvSpPr>
      <dsp:spPr>
        <a:xfrm>
          <a:off x="0" y="4132"/>
          <a:ext cx="3520440" cy="1987557"/>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rtl="0">
            <a:lnSpc>
              <a:spcPct val="90000"/>
            </a:lnSpc>
            <a:spcBef>
              <a:spcPct val="0"/>
            </a:spcBef>
            <a:spcAft>
              <a:spcPct val="35000"/>
            </a:spcAft>
          </a:pPr>
          <a:r>
            <a:rPr lang="ru-RU" sz="4200" kern="1200" dirty="0" smtClean="0"/>
            <a:t>К</a:t>
          </a:r>
          <a:r>
            <a:rPr lang="de-DE" sz="4200" kern="1200" dirty="0" err="1" smtClean="0"/>
            <a:t>урс</a:t>
          </a:r>
          <a:endParaRPr lang="de-DE" sz="4200" kern="1200" dirty="0"/>
        </a:p>
      </dsp:txBody>
      <dsp:txXfrm>
        <a:off x="97025" y="101157"/>
        <a:ext cx="3326390" cy="1793507"/>
      </dsp:txXfrm>
    </dsp:sp>
    <dsp:sp modelId="{4C8F370E-32B3-49AC-9206-125F066B276A}">
      <dsp:nvSpPr>
        <dsp:cNvPr id="0" name=""/>
        <dsp:cNvSpPr/>
      </dsp:nvSpPr>
      <dsp:spPr>
        <a:xfrm rot="5400000">
          <a:off x="5854696" y="-44432"/>
          <a:ext cx="1590046" cy="625856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83820" rIns="167640" bIns="83820" numCol="1" spcCol="1270" anchor="ctr" anchorCtr="0">
          <a:noAutofit/>
        </a:bodyPr>
        <a:lstStyle/>
        <a:p>
          <a:pPr marL="285750" lvl="1" indent="-285750" algn="l" defTabSz="1955800" rtl="0">
            <a:lnSpc>
              <a:spcPct val="90000"/>
            </a:lnSpc>
            <a:spcBef>
              <a:spcPct val="0"/>
            </a:spcBef>
            <a:spcAft>
              <a:spcPct val="15000"/>
            </a:spcAft>
            <a:buChar char="••"/>
          </a:pPr>
          <a:r>
            <a:rPr lang="ru-RU" sz="4400" kern="1200" dirty="0" smtClean="0"/>
            <a:t>1 раз </a:t>
          </a:r>
          <a:r>
            <a:rPr lang="ru-RU" sz="4400" kern="1200" dirty="0" smtClean="0"/>
            <a:t>в неделю</a:t>
          </a:r>
          <a:endParaRPr lang="de-DE" sz="4400" kern="1200" dirty="0"/>
        </a:p>
      </dsp:txBody>
      <dsp:txXfrm rot="-5400000">
        <a:off x="3520439" y="2367445"/>
        <a:ext cx="6180940" cy="1434806"/>
      </dsp:txXfrm>
    </dsp:sp>
    <dsp:sp modelId="{38E91461-3EC9-42CD-8DFB-21693CD38568}">
      <dsp:nvSpPr>
        <dsp:cNvPr id="0" name=""/>
        <dsp:cNvSpPr/>
      </dsp:nvSpPr>
      <dsp:spPr>
        <a:xfrm>
          <a:off x="0" y="2091068"/>
          <a:ext cx="3520440" cy="1987557"/>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rtl="0">
            <a:lnSpc>
              <a:spcPct val="90000"/>
            </a:lnSpc>
            <a:spcBef>
              <a:spcPct val="0"/>
            </a:spcBef>
            <a:spcAft>
              <a:spcPct val="35000"/>
            </a:spcAft>
          </a:pPr>
          <a:r>
            <a:rPr lang="ru-RU" sz="4200" kern="1200" dirty="0" smtClean="0"/>
            <a:t>Частота</a:t>
          </a:r>
          <a:endParaRPr lang="de-DE" sz="4200" kern="1200" dirty="0"/>
        </a:p>
      </dsp:txBody>
      <dsp:txXfrm>
        <a:off x="97025" y="2188093"/>
        <a:ext cx="3326390" cy="1793507"/>
      </dsp:txXfrm>
    </dsp:sp>
    <dsp:sp modelId="{888E0FDB-0B2E-42BA-A1D1-652FA5817C6D}">
      <dsp:nvSpPr>
        <dsp:cNvPr id="0" name=""/>
        <dsp:cNvSpPr/>
      </dsp:nvSpPr>
      <dsp:spPr>
        <a:xfrm rot="5400000">
          <a:off x="5854696" y="2042502"/>
          <a:ext cx="1590046" cy="625856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83820" rIns="167640" bIns="83820" numCol="1" spcCol="1270" anchor="ctr" anchorCtr="0">
          <a:noAutofit/>
        </a:bodyPr>
        <a:lstStyle/>
        <a:p>
          <a:pPr marL="285750" lvl="1" indent="-285750" algn="l" defTabSz="1955800" rtl="0">
            <a:lnSpc>
              <a:spcPct val="90000"/>
            </a:lnSpc>
            <a:spcBef>
              <a:spcPct val="0"/>
            </a:spcBef>
            <a:spcAft>
              <a:spcPct val="15000"/>
            </a:spcAft>
            <a:buChar char="••"/>
          </a:pPr>
          <a:r>
            <a:rPr lang="ru-RU" sz="4400" kern="1200" dirty="0" smtClean="0"/>
            <a:t>эффект заметен</a:t>
          </a:r>
          <a:r>
            <a:rPr lang="de-DE" sz="4400" kern="1200" dirty="0" smtClean="0"/>
            <a:t> </a:t>
          </a:r>
          <a:r>
            <a:rPr lang="ru-RU" sz="4400" kern="1200" dirty="0" smtClean="0"/>
            <a:t>сразу</a:t>
          </a:r>
          <a:endParaRPr lang="de-DE" sz="4400" kern="1200" dirty="0"/>
        </a:p>
      </dsp:txBody>
      <dsp:txXfrm rot="-5400000">
        <a:off x="3520439" y="4454379"/>
        <a:ext cx="6180940" cy="1434806"/>
      </dsp:txXfrm>
    </dsp:sp>
    <dsp:sp modelId="{526D47FE-D10F-4512-97A7-29514616BFD4}">
      <dsp:nvSpPr>
        <dsp:cNvPr id="0" name=""/>
        <dsp:cNvSpPr/>
      </dsp:nvSpPr>
      <dsp:spPr>
        <a:xfrm>
          <a:off x="0" y="4178003"/>
          <a:ext cx="3520440" cy="1987557"/>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rtl="0">
            <a:lnSpc>
              <a:spcPct val="90000"/>
            </a:lnSpc>
            <a:spcBef>
              <a:spcPct val="0"/>
            </a:spcBef>
            <a:spcAft>
              <a:spcPct val="35000"/>
            </a:spcAft>
          </a:pPr>
          <a:r>
            <a:rPr lang="ru-RU" sz="4200" kern="1200" dirty="0" smtClean="0"/>
            <a:t>Результаты</a:t>
          </a:r>
          <a:endParaRPr lang="de-DE" sz="4200" kern="1200" dirty="0"/>
        </a:p>
      </dsp:txBody>
      <dsp:txXfrm>
        <a:off x="97025" y="4275028"/>
        <a:ext cx="3326390" cy="1793507"/>
      </dsp:txXfrm>
    </dsp:sp>
    <dsp:sp modelId="{758E485C-0A39-48AB-AF2D-D3563281BE93}">
      <dsp:nvSpPr>
        <dsp:cNvPr id="0" name=""/>
        <dsp:cNvSpPr/>
      </dsp:nvSpPr>
      <dsp:spPr>
        <a:xfrm rot="5400000">
          <a:off x="5854696" y="4129438"/>
          <a:ext cx="1590046" cy="625856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83820" rIns="167640" bIns="83820" numCol="1" spcCol="1270" anchor="ctr" anchorCtr="0">
          <a:noAutofit/>
        </a:bodyPr>
        <a:lstStyle/>
        <a:p>
          <a:pPr marL="285750" lvl="1" indent="-285750" algn="l" defTabSz="1955800" rtl="0">
            <a:lnSpc>
              <a:spcPct val="90000"/>
            </a:lnSpc>
            <a:spcBef>
              <a:spcPct val="0"/>
            </a:spcBef>
            <a:spcAft>
              <a:spcPct val="15000"/>
            </a:spcAft>
            <a:buChar char="••"/>
          </a:pPr>
          <a:r>
            <a:rPr lang="ru-RU" sz="4400" kern="1200" dirty="0" smtClean="0"/>
            <a:t>от 50 евро</a:t>
          </a:r>
          <a:endParaRPr lang="de-DE" sz="4400" kern="1200" dirty="0"/>
        </a:p>
      </dsp:txBody>
      <dsp:txXfrm rot="-5400000">
        <a:off x="3520439" y="6541315"/>
        <a:ext cx="6180940" cy="1434806"/>
      </dsp:txXfrm>
    </dsp:sp>
    <dsp:sp modelId="{2B381E17-82AF-4E4F-9746-EE39F541E015}">
      <dsp:nvSpPr>
        <dsp:cNvPr id="0" name=""/>
        <dsp:cNvSpPr/>
      </dsp:nvSpPr>
      <dsp:spPr>
        <a:xfrm>
          <a:off x="0" y="6264939"/>
          <a:ext cx="3520440" cy="1987557"/>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rtl="0">
            <a:lnSpc>
              <a:spcPct val="90000"/>
            </a:lnSpc>
            <a:spcBef>
              <a:spcPct val="0"/>
            </a:spcBef>
            <a:spcAft>
              <a:spcPct val="35000"/>
            </a:spcAft>
          </a:pPr>
          <a:r>
            <a:rPr lang="ru-RU" sz="4200" kern="1200" dirty="0" smtClean="0"/>
            <a:t>Стоимость</a:t>
          </a:r>
          <a:endParaRPr lang="de-DE" sz="4200" kern="1200" dirty="0"/>
        </a:p>
      </dsp:txBody>
      <dsp:txXfrm>
        <a:off x="97025" y="6361964"/>
        <a:ext cx="3326390" cy="17935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462820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a:buSzTx/>
              <a:buNone/>
              <a:defRPr>
                <a:latin typeface="Times New Roman"/>
                <a:ea typeface="Times New Roman"/>
                <a:cs typeface="Times New Roman"/>
                <a:sym typeface="Times New Roman"/>
              </a:defRPr>
            </a:pPr>
            <a:r>
              <a:rPr lang="ru-RU" dirty="0" smtClean="0"/>
              <a:t>Это процедура не только активирует процесс похудения но и эффективно борется  с целлюлитом, питает и увлажняет вашу кожу.</a:t>
            </a:r>
          </a:p>
          <a:p>
            <a:pPr marL="0" indent="0">
              <a:buSzTx/>
              <a:buNone/>
              <a:defRPr>
                <a:latin typeface="Times New Roman"/>
                <a:ea typeface="Times New Roman"/>
                <a:cs typeface="Times New Roman"/>
                <a:sym typeface="Times New Roman"/>
              </a:defRPr>
            </a:pPr>
            <a:r>
              <a:rPr lang="ru-RU" dirty="0" smtClean="0"/>
              <a:t>Быть стройным это не просто быть худым.</a:t>
            </a:r>
          </a:p>
          <a:p>
            <a:pPr marL="0" indent="0">
              <a:buSzTx/>
              <a:buNone/>
              <a:defRPr>
                <a:latin typeface="Times New Roman"/>
                <a:ea typeface="Times New Roman"/>
                <a:cs typeface="Times New Roman"/>
                <a:sym typeface="Times New Roman"/>
              </a:defRPr>
            </a:pPr>
            <a:r>
              <a:rPr lang="ru-RU" dirty="0" smtClean="0"/>
              <a:t>Стройность определяется пропорциями и упругостями тела.</a:t>
            </a:r>
          </a:p>
          <a:p>
            <a:pPr marL="0" indent="0">
              <a:buSzTx/>
              <a:buNone/>
              <a:defRPr>
                <a:latin typeface="Times New Roman"/>
                <a:ea typeface="Times New Roman"/>
                <a:cs typeface="Times New Roman"/>
                <a:sym typeface="Times New Roman"/>
              </a:defRPr>
            </a:pPr>
            <a:r>
              <a:rPr lang="ru-RU" dirty="0" smtClean="0"/>
              <a:t>Обертывание -это надежный и безопасный экспресс метод моделирования фигуры.</a:t>
            </a:r>
          </a:p>
          <a:p>
            <a:pPr marL="0" indent="0">
              <a:buSzTx/>
              <a:buNone/>
              <a:defRPr>
                <a:latin typeface="Times New Roman"/>
                <a:ea typeface="Times New Roman"/>
                <a:cs typeface="Times New Roman"/>
                <a:sym typeface="Times New Roman"/>
              </a:defRPr>
            </a:pPr>
            <a:r>
              <a:rPr lang="ru-RU" dirty="0" smtClean="0"/>
              <a:t>Бандажное обертывание и домашний уход способны убрать целлюлит застойную жидкость и конечно же несколько лишних см .Все продукты отлично сочетаются между собой , что дает возможность закрепить эффект от салоной процедуры.</a:t>
            </a:r>
            <a:endParaRPr lang="ru-RU" dirty="0"/>
          </a:p>
        </p:txBody>
      </p:sp>
    </p:spTree>
    <p:extLst>
      <p:ext uri="{BB962C8B-B14F-4D97-AF65-F5344CB8AC3E}">
        <p14:creationId xmlns:p14="http://schemas.microsoft.com/office/powerpoint/2010/main" val="160300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defTabSz="1048485">
              <a:spcBef>
                <a:spcPts val="1900"/>
              </a:spcBef>
              <a:buSzTx/>
              <a:buNone/>
              <a:defRPr sz="2150">
                <a:latin typeface="Times New Roman"/>
                <a:ea typeface="Times New Roman"/>
                <a:cs typeface="Times New Roman"/>
                <a:sym typeface="Times New Roman"/>
              </a:defRPr>
            </a:pPr>
            <a:r>
              <a:rPr lang="ru-RU" dirty="0" smtClean="0"/>
              <a:t>Всего в Аroscha представлены 5 наборов которые решают весь комплекс задача коррекции тела в зависимости от желаемого результат:</a:t>
            </a:r>
          </a:p>
          <a:p>
            <a:pPr marL="0" indent="0" defTabSz="1048485">
              <a:spcBef>
                <a:spcPts val="1900"/>
              </a:spcBef>
              <a:buSzTx/>
              <a:buNone/>
              <a:defRPr sz="2150">
                <a:latin typeface="Times New Roman"/>
                <a:ea typeface="Times New Roman"/>
                <a:cs typeface="Times New Roman"/>
                <a:sym typeface="Times New Roman"/>
              </a:defRPr>
            </a:pPr>
            <a:endParaRPr lang="ru-RU" dirty="0" smtClean="0"/>
          </a:p>
          <a:p>
            <a:pPr marL="0" indent="0" defTabSz="1048485">
              <a:spcBef>
                <a:spcPts val="1900"/>
              </a:spcBef>
              <a:buSzTx/>
              <a:buNone/>
              <a:defRPr sz="2150">
                <a:latin typeface="Times New Roman"/>
                <a:ea typeface="Times New Roman"/>
                <a:cs typeface="Times New Roman"/>
                <a:sym typeface="Times New Roman"/>
              </a:defRPr>
            </a:pPr>
            <a:r>
              <a:rPr lang="ru-RU" dirty="0" smtClean="0"/>
              <a:t>DETOXY KIT-детоксикации и оксигенации. Это уникальная программа которая обеспечивает эффект «перезагрузки» обмена веществ значительно улучшая качество кожи за счет выведение токсинов и уменьшение накопление продуктов метаболизма. Способствует отшелушивание эпидермиса, стимулирует микроциркуляцию кожи тем самым насыщая кожу кислородом и улучшая трофику тканей. В итоге делая  кожу гладкой, сияющей и готовой к последующим восстановительным процедурам. </a:t>
            </a:r>
          </a:p>
          <a:p>
            <a:pPr marL="0" indent="0" defTabSz="1048485">
              <a:spcBef>
                <a:spcPts val="1900"/>
              </a:spcBef>
              <a:buSzTx/>
              <a:buNone/>
              <a:defRPr sz="2150">
                <a:latin typeface="Times New Roman"/>
                <a:ea typeface="Times New Roman"/>
                <a:cs typeface="Times New Roman"/>
                <a:sym typeface="Times New Roman"/>
              </a:defRPr>
            </a:pPr>
            <a:r>
              <a:rPr lang="ru-RU" dirty="0" smtClean="0"/>
              <a:t>В набор входит: Soft peeling 30 ml -это мягкий гель пилинг на основе полигидроксикислот последнего поколения ,  Oxygen aktiv gel 50 ml- кислородный гель с легкой текстурой обогащенный комплексом растительных масел,  Detox бандажи, крем Detox -формула крема обогащена гуалуроновой кислотой,трегалозой ,маслом ши и увлажняющим комплексом.</a:t>
            </a:r>
          </a:p>
          <a:p>
            <a:pPr marL="0" indent="0" defTabSz="1048485">
              <a:spcBef>
                <a:spcPts val="1900"/>
              </a:spcBef>
              <a:buSzTx/>
              <a:buNone/>
              <a:defRPr sz="2150">
                <a:latin typeface="Times New Roman"/>
                <a:ea typeface="Times New Roman"/>
                <a:cs typeface="Times New Roman"/>
                <a:sym typeface="Times New Roman"/>
              </a:defRPr>
            </a:pPr>
            <a:r>
              <a:rPr lang="ru-RU" dirty="0" smtClean="0"/>
              <a:t>Как первая процедура в курсе антицеллюлитной терапии</a:t>
            </a:r>
          </a:p>
          <a:p>
            <a:pPr marL="0" indent="0" defTabSz="1048485">
              <a:spcBef>
                <a:spcPts val="1900"/>
              </a:spcBef>
              <a:buSzTx/>
              <a:buNone/>
              <a:defRPr sz="2150">
                <a:latin typeface="Times New Roman"/>
                <a:ea typeface="Times New Roman"/>
                <a:cs typeface="Times New Roman"/>
                <a:sym typeface="Times New Roman"/>
              </a:defRPr>
            </a:pPr>
            <a:r>
              <a:rPr lang="ru-RU" dirty="0" smtClean="0"/>
              <a:t>Набор состоит из 4 процедур</a:t>
            </a:r>
          </a:p>
          <a:p>
            <a:pPr marL="0" indent="0" defTabSz="1048485">
              <a:spcBef>
                <a:spcPts val="1900"/>
              </a:spcBef>
              <a:buSzTx/>
              <a:buNone/>
              <a:defRPr sz="2150">
                <a:latin typeface="Times New Roman"/>
                <a:ea typeface="Times New Roman"/>
                <a:cs typeface="Times New Roman"/>
                <a:sym typeface="Times New Roman"/>
              </a:defRPr>
            </a:pPr>
            <a:r>
              <a:rPr lang="ru-RU" dirty="0" smtClean="0"/>
              <a:t>200 NIO DREIN-  Набор для коррекции отечного целлюлита, работает на основе ниосомальной системной доставки, обеспечивает видимый эффект после первой процедуры. Набор состоит из: </a:t>
            </a:r>
          </a:p>
          <a:p>
            <a:pPr marL="0" indent="0" defTabSz="1048485">
              <a:spcBef>
                <a:spcPts val="1900"/>
              </a:spcBef>
              <a:buSzTx/>
              <a:buNone/>
              <a:defRPr sz="2150">
                <a:latin typeface="Times New Roman"/>
                <a:ea typeface="Times New Roman"/>
                <a:cs typeface="Times New Roman"/>
                <a:sym typeface="Times New Roman"/>
              </a:defRPr>
            </a:pPr>
            <a:r>
              <a:rPr lang="ru-RU" dirty="0" smtClean="0"/>
              <a:t>NIO AKTIV-ниоактивная сыворотка</a:t>
            </a:r>
          </a:p>
          <a:p>
            <a:pPr marL="0" indent="0" defTabSz="1048485">
              <a:spcBef>
                <a:spcPts val="1900"/>
              </a:spcBef>
              <a:buSzTx/>
              <a:buNone/>
              <a:defRPr sz="2150">
                <a:latin typeface="Times New Roman"/>
                <a:ea typeface="Times New Roman"/>
                <a:cs typeface="Times New Roman"/>
                <a:sym typeface="Times New Roman"/>
              </a:defRPr>
            </a:pPr>
            <a:r>
              <a:rPr lang="ru-RU" dirty="0" smtClean="0"/>
              <a:t>NIO SYNERGI-концентрат дренажного флюида</a:t>
            </a:r>
          </a:p>
          <a:p>
            <a:pPr marL="0" indent="0" defTabSz="1048485">
              <a:spcBef>
                <a:spcPts val="1900"/>
              </a:spcBef>
              <a:buSzTx/>
              <a:buNone/>
              <a:defRPr sz="2150">
                <a:latin typeface="Times New Roman"/>
                <a:ea typeface="Times New Roman"/>
                <a:cs typeface="Times New Roman"/>
                <a:sym typeface="Times New Roman"/>
              </a:defRPr>
            </a:pPr>
            <a:r>
              <a:rPr lang="ru-RU" dirty="0" smtClean="0"/>
              <a:t>NIO AGUADREIN-бинты</a:t>
            </a:r>
          </a:p>
          <a:p>
            <a:pPr marL="0" indent="0" defTabSz="1048485">
              <a:spcBef>
                <a:spcPts val="1900"/>
              </a:spcBef>
              <a:buSzTx/>
              <a:buNone/>
              <a:defRPr sz="2150">
                <a:latin typeface="Times New Roman"/>
                <a:ea typeface="Times New Roman"/>
                <a:cs typeface="Times New Roman"/>
                <a:sym typeface="Times New Roman"/>
              </a:defRPr>
            </a:pPr>
            <a:r>
              <a:rPr lang="ru-RU" dirty="0" smtClean="0"/>
              <a:t>NIO DREIN PLUS-крем</a:t>
            </a:r>
          </a:p>
          <a:p>
            <a:pPr marL="0" indent="0" defTabSz="1048485">
              <a:spcBef>
                <a:spcPts val="1900"/>
              </a:spcBef>
              <a:buSzTx/>
              <a:buNone/>
              <a:defRPr sz="2150">
                <a:latin typeface="Times New Roman"/>
                <a:ea typeface="Times New Roman"/>
                <a:cs typeface="Times New Roman"/>
                <a:sym typeface="Times New Roman"/>
              </a:defRPr>
            </a:pPr>
            <a:r>
              <a:rPr lang="ru-RU" dirty="0" smtClean="0"/>
              <a:t>FIBROCEL+ Данный набор является программой для борьбы с проявлением 2,3 стадии целлюлита.</a:t>
            </a:r>
          </a:p>
          <a:p>
            <a:pPr marL="0" indent="0" defTabSz="1048485">
              <a:spcBef>
                <a:spcPts val="1900"/>
              </a:spcBef>
              <a:buSzTx/>
              <a:buNone/>
              <a:defRPr sz="2150">
                <a:latin typeface="Times New Roman"/>
                <a:ea typeface="Times New Roman"/>
                <a:cs typeface="Times New Roman"/>
                <a:sym typeface="Times New Roman"/>
              </a:defRPr>
            </a:pPr>
            <a:r>
              <a:rPr lang="ru-RU" dirty="0" smtClean="0"/>
              <a:t>-споосбствует уменьшению проявления фиброза и апельсиновой корки.</a:t>
            </a:r>
          </a:p>
          <a:p>
            <a:pPr marL="0" indent="0" defTabSz="1048485">
              <a:spcBef>
                <a:spcPts val="1900"/>
              </a:spcBef>
              <a:buSzTx/>
              <a:buNone/>
              <a:defRPr sz="2150">
                <a:latin typeface="Times New Roman"/>
                <a:ea typeface="Times New Roman"/>
                <a:cs typeface="Times New Roman"/>
                <a:sym typeface="Times New Roman"/>
              </a:defRPr>
            </a:pPr>
            <a:r>
              <a:rPr lang="ru-RU" dirty="0" smtClean="0"/>
              <a:t>-оказывает ярко выраженное липолитическое действие ускоряя тем самый метаболизм липидов.</a:t>
            </a:r>
          </a:p>
          <a:p>
            <a:pPr marL="0" indent="0" defTabSz="1048485">
              <a:spcBef>
                <a:spcPts val="1900"/>
              </a:spcBef>
              <a:buSzTx/>
              <a:buNone/>
              <a:defRPr sz="2150">
                <a:latin typeface="Times New Roman"/>
                <a:ea typeface="Times New Roman"/>
                <a:cs typeface="Times New Roman"/>
                <a:sym typeface="Times New Roman"/>
              </a:defRPr>
            </a:pPr>
            <a:r>
              <a:rPr lang="ru-RU" dirty="0" smtClean="0"/>
              <a:t>-уменьшает объемы локальных жировых отложений и признаков целлюлита</a:t>
            </a:r>
          </a:p>
          <a:p>
            <a:pPr marL="0" indent="0" defTabSz="1048485">
              <a:spcBef>
                <a:spcPts val="1900"/>
              </a:spcBef>
              <a:buSzTx/>
              <a:buNone/>
              <a:defRPr sz="2150">
                <a:latin typeface="Times New Roman"/>
                <a:ea typeface="Times New Roman"/>
                <a:cs typeface="Times New Roman"/>
                <a:sym typeface="Times New Roman"/>
              </a:defRPr>
            </a:pPr>
            <a:r>
              <a:rPr lang="ru-RU" dirty="0" smtClean="0"/>
              <a:t>Можно курсом 2 раза в неделю  № 5.</a:t>
            </a:r>
          </a:p>
          <a:p>
            <a:pPr marL="0" indent="0" defTabSz="1048485">
              <a:spcBef>
                <a:spcPts val="1900"/>
              </a:spcBef>
              <a:buSzTx/>
              <a:buNone/>
              <a:defRPr sz="2150">
                <a:latin typeface="Times New Roman"/>
                <a:ea typeface="Times New Roman"/>
                <a:cs typeface="Times New Roman"/>
                <a:sym typeface="Times New Roman"/>
              </a:defRPr>
            </a:pPr>
            <a:r>
              <a:rPr lang="ru-RU" dirty="0" smtClean="0"/>
              <a:t>FITMING KIT- идеальное решение для подтяжки кожи и придания ей увлажнения.Этот набор сочетает в себе компоненты которые способствуют появлению новых коллагеновых волокон, выведению токсинов, усиление микроциркуляции кожи и восстановлению ее эластичности.</a:t>
            </a:r>
          </a:p>
          <a:p>
            <a:pPr marL="0" indent="0" defTabSz="1048485">
              <a:spcBef>
                <a:spcPts val="1900"/>
              </a:spcBef>
              <a:buSzTx/>
              <a:buNone/>
              <a:defRPr sz="2150">
                <a:latin typeface="Times New Roman"/>
                <a:ea typeface="Times New Roman"/>
                <a:cs typeface="Times New Roman"/>
                <a:sym typeface="Times New Roman"/>
              </a:defRPr>
            </a:pPr>
            <a:r>
              <a:rPr lang="ru-RU" dirty="0" smtClean="0"/>
              <a:t>LIPOFIT- Идеально адаптирован для расщепления жировых отложений в области живота и талии.иВ процедуру входит специальный гель Adiposlim  который на 43% уменьшает жировые отложения в районе живота и на 20% повышает эластичность кожи.</a:t>
            </a:r>
          </a:p>
          <a:p>
            <a:endParaRPr lang="de-DE" dirty="0"/>
          </a:p>
        </p:txBody>
      </p:sp>
    </p:spTree>
    <p:extLst>
      <p:ext uri="{BB962C8B-B14F-4D97-AF65-F5344CB8AC3E}">
        <p14:creationId xmlns:p14="http://schemas.microsoft.com/office/powerpoint/2010/main" val="197636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marR="0" lvl="0" indent="0" defTabSz="1779987" eaLnBrk="1" fontAlgn="auto" latinLnBrk="0" hangingPunct="1">
              <a:lnSpc>
                <a:spcPct val="117999"/>
              </a:lnSpc>
              <a:spcBef>
                <a:spcPts val="3200"/>
              </a:spcBef>
              <a:spcAft>
                <a:spcPts val="0"/>
              </a:spcAft>
              <a:buClrTx/>
              <a:buSzTx/>
              <a:buFontTx/>
              <a:buNone/>
              <a:tabLst/>
              <a:defRPr sz="3504"/>
            </a:pPr>
            <a:r>
              <a:rPr lang="ru-RU" dirty="0" smtClean="0"/>
              <a:t>Специальной подготовки не требуется.</a:t>
            </a:r>
          </a:p>
          <a:p>
            <a:pPr marL="0" indent="0" defTabSz="1779987">
              <a:spcBef>
                <a:spcPts val="3200"/>
              </a:spcBef>
              <a:buSzTx/>
              <a:buNone/>
              <a:defRPr sz="3504"/>
            </a:pPr>
            <a:endParaRPr lang="de-DE" dirty="0" smtClean="0"/>
          </a:p>
          <a:p>
            <a:pPr marL="0" indent="0" defTabSz="1779987">
              <a:spcBef>
                <a:spcPts val="3200"/>
              </a:spcBef>
              <a:buSzTx/>
              <a:buNone/>
              <a:defRPr sz="3504"/>
            </a:pPr>
            <a:endParaRPr lang="de-DE" dirty="0" smtClean="0"/>
          </a:p>
          <a:p>
            <a:pPr marL="0" indent="0" defTabSz="1779987">
              <a:spcBef>
                <a:spcPts val="3200"/>
              </a:spcBef>
              <a:buSzTx/>
              <a:buNone/>
              <a:defRPr sz="3504"/>
            </a:pPr>
            <a:r>
              <a:rPr lang="ru-RU" dirty="0" smtClean="0"/>
              <a:t>В день процедуры не кушать за 2 часа и не пить за 1 час .</a:t>
            </a:r>
          </a:p>
          <a:p>
            <a:pPr marL="0" indent="0" defTabSz="1779987">
              <a:spcBef>
                <a:spcPts val="3200"/>
              </a:spcBef>
              <a:buSzTx/>
              <a:buNone/>
              <a:defRPr sz="3504"/>
            </a:pPr>
            <a:r>
              <a:rPr lang="ru-RU" dirty="0" smtClean="0"/>
              <a:t>1.В начале процедуры клиент снимает всю лишнюю одежду .   </a:t>
            </a:r>
          </a:p>
          <a:p>
            <a:pPr marL="0" indent="0" defTabSz="1779987">
              <a:spcBef>
                <a:spcPts val="3200"/>
              </a:spcBef>
              <a:buSzTx/>
              <a:buNone/>
              <a:defRPr sz="3504"/>
            </a:pPr>
            <a:r>
              <a:rPr lang="ru-RU" dirty="0" smtClean="0"/>
              <a:t>2 Измеряем общую массу тела. </a:t>
            </a:r>
          </a:p>
          <a:p>
            <a:pPr marL="0" indent="0" defTabSz="1779987">
              <a:spcBef>
                <a:spcPts val="3200"/>
              </a:spcBef>
              <a:buSzTx/>
              <a:buNone/>
              <a:defRPr sz="3504"/>
            </a:pPr>
            <a:r>
              <a:rPr lang="ru-RU" dirty="0" smtClean="0"/>
              <a:t>3 Определяем стадию целлюлита с помощью  детектора целлюлита. </a:t>
            </a:r>
          </a:p>
          <a:p>
            <a:pPr marL="0" indent="0" defTabSz="1779987">
              <a:spcBef>
                <a:spcPts val="3200"/>
              </a:spcBef>
              <a:buSzTx/>
              <a:buNone/>
              <a:defRPr sz="3504"/>
            </a:pPr>
            <a:r>
              <a:rPr lang="ru-RU" dirty="0" smtClean="0"/>
              <a:t>4 Спомощью шкалы измерения замеряем области с которой планируем работать, записываем все показатели в карту клиента для возможности последующего контроля динамики.</a:t>
            </a:r>
          </a:p>
          <a:p>
            <a:pPr marL="0" indent="0" defTabSz="1779987">
              <a:spcBef>
                <a:spcPts val="3200"/>
              </a:spcBef>
              <a:buSzTx/>
              <a:buNone/>
              <a:defRPr sz="3504"/>
            </a:pPr>
            <a:r>
              <a:rPr lang="ru-RU" dirty="0" smtClean="0"/>
              <a:t> Специалист вскрывает упаковку с бинтами и плотно накладывает бандаж на нужные зоны. Бандажные бинты уже пропитаны специальным составом, их МОЖНО ИСПОЛЬЗОВАТЬ ТОЛЬКО ОДИН РАЗ. По бандажу специалист распределяет остатки состава из упаковки.</a:t>
            </a:r>
          </a:p>
          <a:p>
            <a:pPr marL="0" indent="0" defTabSz="1779987">
              <a:spcBef>
                <a:spcPts val="3200"/>
              </a:spcBef>
              <a:buSzTx/>
              <a:buNone/>
              <a:defRPr sz="3504"/>
            </a:pPr>
            <a:r>
              <a:rPr lang="ru-RU" dirty="0" smtClean="0"/>
              <a:t>По завершению процедуры специалист разматывает бинты ,не смывает и наносит завершающее уходовое средство. </a:t>
            </a:r>
          </a:p>
          <a:p>
            <a:pPr marL="0" indent="0" defTabSz="1779987">
              <a:spcBef>
                <a:spcPts val="3200"/>
              </a:spcBef>
              <a:buSzTx/>
              <a:buNone/>
              <a:defRPr sz="3504"/>
            </a:pPr>
            <a:r>
              <a:rPr lang="ru-RU" dirty="0" smtClean="0"/>
              <a:t>Остатки средства можно промокнуть полотенцем.</a:t>
            </a:r>
          </a:p>
          <a:p>
            <a:endParaRPr lang="de-DE" dirty="0"/>
          </a:p>
        </p:txBody>
      </p:sp>
    </p:spTree>
    <p:extLst>
      <p:ext uri="{BB962C8B-B14F-4D97-AF65-F5344CB8AC3E}">
        <p14:creationId xmlns:p14="http://schemas.microsoft.com/office/powerpoint/2010/main" val="129341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defTabSz="1633687">
              <a:spcBef>
                <a:spcPts val="3000"/>
              </a:spcBef>
              <a:buSzTx/>
              <a:buNone/>
              <a:defRPr sz="3216">
                <a:latin typeface="Times New Roman"/>
                <a:ea typeface="Times New Roman"/>
                <a:cs typeface="Times New Roman"/>
                <a:sym typeface="Times New Roman"/>
              </a:defRPr>
            </a:pPr>
            <a:r>
              <a:rPr lang="ru-RU" dirty="0" smtClean="0"/>
              <a:t>Специальная сетка из суккулентного растения Агава Легучильяю. </a:t>
            </a:r>
          </a:p>
          <a:p>
            <a:pPr marL="0" indent="0" defTabSz="1633687">
              <a:spcBef>
                <a:spcPts val="3000"/>
              </a:spcBef>
              <a:buSzTx/>
              <a:buNone/>
              <a:defRPr sz="3216">
                <a:latin typeface="Times New Roman"/>
                <a:ea typeface="Times New Roman"/>
                <a:cs typeface="Times New Roman"/>
                <a:sym typeface="Times New Roman"/>
              </a:defRPr>
            </a:pPr>
            <a:r>
              <a:rPr lang="ru-RU" dirty="0" smtClean="0"/>
              <a:t>Главный принцип двигаться по направлению лимфы т.е снизу вверх: от ступней к сердцу. Во время процедуры происходит отшелушивание ороговевших клеток кожи и тонизирование кожи.Такой массаж помогает обновить кожу, стимулировать кровообращение, лимфатическую систему тем самым активирую процессы в организме.</a:t>
            </a:r>
          </a:p>
          <a:p>
            <a:pPr marL="0" indent="0" defTabSz="1633687">
              <a:spcBef>
                <a:spcPts val="3000"/>
              </a:spcBef>
              <a:buSzTx/>
              <a:buNone/>
              <a:defRPr sz="3216">
                <a:latin typeface="Times New Roman"/>
                <a:ea typeface="Times New Roman"/>
                <a:cs typeface="Times New Roman"/>
                <a:sym typeface="Times New Roman"/>
              </a:defRPr>
            </a:pPr>
            <a:r>
              <a:rPr lang="ru-RU" dirty="0" smtClean="0"/>
              <a:t>Драйбрашинг можно использовать как дополнение к домашнему уходу усиливая результат от диеты и занятия спортом делая ее более упругой и здоровой и как этап в процедуре.</a:t>
            </a:r>
          </a:p>
          <a:p>
            <a:pPr marL="0" indent="0" defTabSz="1633687">
              <a:spcBef>
                <a:spcPts val="3000"/>
              </a:spcBef>
              <a:buSzTx/>
              <a:buNone/>
              <a:defRPr sz="3216">
                <a:latin typeface="Times New Roman"/>
                <a:ea typeface="Times New Roman"/>
                <a:cs typeface="Times New Roman"/>
                <a:sym typeface="Times New Roman"/>
              </a:defRPr>
            </a:pPr>
            <a:r>
              <a:rPr lang="ru-RU" dirty="0" smtClean="0"/>
              <a:t>Благодаря текстуре и форму сетки она мылко массирует кожу стимулируя микроциркуляцию и нервные окончания.</a:t>
            </a:r>
          </a:p>
          <a:p>
            <a:pPr marL="0" indent="0" defTabSz="1633687">
              <a:spcBef>
                <a:spcPts val="3000"/>
              </a:spcBef>
              <a:buSzTx/>
              <a:buNone/>
              <a:defRPr sz="3216">
                <a:latin typeface="Times New Roman"/>
                <a:ea typeface="Times New Roman"/>
                <a:cs typeface="Times New Roman"/>
                <a:sym typeface="Times New Roman"/>
              </a:defRPr>
            </a:pPr>
            <a:r>
              <a:rPr lang="ru-RU" dirty="0" smtClean="0"/>
              <a:t>-Кожа и сетка должна быть сухими т.к. влажная кожа легко травмирует кожу. </a:t>
            </a:r>
          </a:p>
          <a:p>
            <a:pPr marL="0" indent="0" defTabSz="1633687">
              <a:spcBef>
                <a:spcPts val="3000"/>
              </a:spcBef>
              <a:buSzTx/>
              <a:buNone/>
              <a:defRPr sz="3216">
                <a:latin typeface="Times New Roman"/>
                <a:ea typeface="Times New Roman"/>
                <a:cs typeface="Times New Roman"/>
                <a:sym typeface="Times New Roman"/>
              </a:defRPr>
            </a:pPr>
            <a:r>
              <a:rPr lang="ru-RU" dirty="0" smtClean="0"/>
              <a:t>-Движения должны быть прямыми и не прирывистыми, на ягодицах круговыми. Дольше  по времени массировать проблемные зоны. Грудь и живот не массируем интенсивно. Избегать зоны мягкой кожи( подмышки, внутренняя поверхность бедер, подколенная зона). </a:t>
            </a:r>
          </a:p>
          <a:p>
            <a:pPr marL="0" indent="0" defTabSz="1633687">
              <a:spcBef>
                <a:spcPts val="3000"/>
              </a:spcBef>
              <a:buSzTx/>
              <a:buNone/>
              <a:defRPr sz="3216">
                <a:latin typeface="Times New Roman"/>
                <a:ea typeface="Times New Roman"/>
                <a:cs typeface="Times New Roman"/>
                <a:sym typeface="Times New Roman"/>
              </a:defRPr>
            </a:pPr>
            <a:r>
              <a:rPr lang="ru-RU" dirty="0" smtClean="0"/>
              <a:t>-Если используем как дополнение к домашнему уходу завершаем контрастным душем тем самым смывая омертвевшие клетки и нанесением крем , а в салоне переходу  к следующему этапу  процедуры обертывания .</a:t>
            </a:r>
          </a:p>
          <a:p>
            <a:pPr marL="0" indent="0" defTabSz="1633687">
              <a:spcBef>
                <a:spcPts val="3000"/>
              </a:spcBef>
              <a:buSzTx/>
              <a:buNone/>
              <a:defRPr sz="3216">
                <a:latin typeface="Times New Roman"/>
                <a:ea typeface="Times New Roman"/>
                <a:cs typeface="Times New Roman"/>
                <a:sym typeface="Times New Roman"/>
              </a:defRPr>
            </a:pPr>
            <a:r>
              <a:rPr lang="ru-RU" dirty="0" smtClean="0"/>
              <a:t>-В домашнем уходе используем 3-4 раза в неделю, если чувствительная кожа 1 раз в неделю. В процедуре обертывания как этап подготовки к следующему этапу</a:t>
            </a:r>
          </a:p>
          <a:p>
            <a:endParaRPr lang="de-DE" dirty="0"/>
          </a:p>
        </p:txBody>
      </p:sp>
    </p:spTree>
    <p:extLst>
      <p:ext uri="{BB962C8B-B14F-4D97-AF65-F5344CB8AC3E}">
        <p14:creationId xmlns:p14="http://schemas.microsoft.com/office/powerpoint/2010/main" val="114550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ru-RU" sz="2200" b="1" i="0" dirty="0" smtClean="0">
                <a:effectLst/>
                <a:latin typeface="+mn-lt"/>
                <a:ea typeface="+mn-ea"/>
                <a:cs typeface="+mn-cs"/>
                <a:sym typeface="Helvetica Neue"/>
              </a:rPr>
              <a:t>Прессотерапия.</a:t>
            </a:r>
            <a:r>
              <a:rPr lang="ru-RU" sz="2200" b="0" i="0" dirty="0" smtClean="0">
                <a:effectLst/>
                <a:latin typeface="+mn-lt"/>
                <a:ea typeface="+mn-ea"/>
                <a:cs typeface="+mn-cs"/>
                <a:sym typeface="Helvetica Neue"/>
              </a:rPr>
              <a:t> По желанию пациента и рекомендации специалиста (необязательный этап процедуры) примерно на 20-30 минут, пока пациент лежит в обертывании, ему надевают прессокостюм и проводится процедура прессотерапии. За счет компрессии (давления) аппарата усиливается кровообращение, уходит лишняя жидкость, уменьшаются объёмы жировых отложений и складок, появляется легкость в ногах.</a:t>
            </a:r>
          </a:p>
          <a:p>
            <a:endParaRPr lang="de-DE" dirty="0"/>
          </a:p>
        </p:txBody>
      </p:sp>
    </p:spTree>
    <p:extLst>
      <p:ext uri="{BB962C8B-B14F-4D97-AF65-F5344CB8AC3E}">
        <p14:creationId xmlns:p14="http://schemas.microsoft.com/office/powerpoint/2010/main" val="120457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defTabSz="1536153">
              <a:spcBef>
                <a:spcPts val="2800"/>
              </a:spcBef>
              <a:buSzTx/>
              <a:buNone/>
              <a:defRPr sz="3024">
                <a:latin typeface="Times New Roman"/>
                <a:ea typeface="Times New Roman"/>
                <a:cs typeface="Times New Roman"/>
                <a:sym typeface="Times New Roman"/>
              </a:defRPr>
            </a:pPr>
            <a:r>
              <a:rPr lang="ru-RU" dirty="0" smtClean="0"/>
              <a:t>1. Питание и увлажнение</a:t>
            </a:r>
          </a:p>
          <a:p>
            <a:pPr marL="0" indent="0" defTabSz="1536153">
              <a:spcBef>
                <a:spcPts val="2800"/>
              </a:spcBef>
              <a:buSzTx/>
              <a:buNone/>
              <a:defRPr sz="3024">
                <a:latin typeface="Times New Roman"/>
                <a:ea typeface="Times New Roman"/>
                <a:cs typeface="Times New Roman"/>
                <a:sym typeface="Times New Roman"/>
              </a:defRPr>
            </a:pPr>
            <a:r>
              <a:rPr lang="ru-RU" dirty="0" smtClean="0"/>
              <a:t> 2. Антицеллюлитное воздействие</a:t>
            </a:r>
          </a:p>
          <a:p>
            <a:pPr marL="0" indent="0" defTabSz="1536153">
              <a:spcBef>
                <a:spcPts val="2800"/>
              </a:spcBef>
              <a:buSzTx/>
              <a:buNone/>
              <a:defRPr sz="3024">
                <a:latin typeface="Times New Roman"/>
                <a:ea typeface="Times New Roman"/>
                <a:cs typeface="Times New Roman"/>
                <a:sym typeface="Times New Roman"/>
              </a:defRPr>
            </a:pPr>
            <a:r>
              <a:rPr lang="ru-RU" dirty="0" smtClean="0"/>
              <a:t> 3. Тонизирующее действии, повышение тонуса и эластичности кожи.</a:t>
            </a:r>
          </a:p>
          <a:p>
            <a:pPr marL="0" indent="0" defTabSz="1536153">
              <a:spcBef>
                <a:spcPts val="2800"/>
              </a:spcBef>
              <a:buSzTx/>
              <a:buNone/>
              <a:defRPr sz="3024">
                <a:latin typeface="Times New Roman"/>
                <a:ea typeface="Times New Roman"/>
                <a:cs typeface="Times New Roman"/>
                <a:sym typeface="Times New Roman"/>
              </a:defRPr>
            </a:pPr>
            <a:r>
              <a:rPr lang="ru-RU" dirty="0" smtClean="0"/>
              <a:t> 4. Стимуляция клеточного метаболизма</a:t>
            </a:r>
          </a:p>
          <a:p>
            <a:pPr marL="0" indent="0" defTabSz="1536153">
              <a:spcBef>
                <a:spcPts val="2800"/>
              </a:spcBef>
              <a:buSzTx/>
              <a:buNone/>
              <a:defRPr sz="3024">
                <a:latin typeface="Times New Roman"/>
                <a:ea typeface="Times New Roman"/>
                <a:cs typeface="Times New Roman"/>
                <a:sym typeface="Times New Roman"/>
              </a:defRPr>
            </a:pPr>
            <a:r>
              <a:rPr lang="ru-RU" dirty="0" smtClean="0"/>
              <a:t> 5. Улучшение обмена веществ</a:t>
            </a:r>
          </a:p>
          <a:p>
            <a:pPr marL="0" indent="0" defTabSz="1536153">
              <a:spcBef>
                <a:spcPts val="2800"/>
              </a:spcBef>
              <a:buSzTx/>
              <a:buNone/>
              <a:defRPr sz="3024">
                <a:latin typeface="Times New Roman"/>
                <a:ea typeface="Times New Roman"/>
                <a:cs typeface="Times New Roman"/>
                <a:sym typeface="Times New Roman"/>
              </a:defRPr>
            </a:pPr>
            <a:r>
              <a:rPr lang="ru-RU" dirty="0" smtClean="0"/>
              <a:t> 6. Эффект дренажа за счет активации процесса похудения </a:t>
            </a:r>
          </a:p>
          <a:p>
            <a:pPr marL="0" indent="0" defTabSz="1536153">
              <a:spcBef>
                <a:spcPts val="2800"/>
              </a:spcBef>
              <a:buSzTx/>
              <a:buNone/>
              <a:defRPr sz="3024">
                <a:latin typeface="Times New Roman"/>
                <a:ea typeface="Times New Roman"/>
                <a:cs typeface="Times New Roman"/>
                <a:sym typeface="Times New Roman"/>
              </a:defRPr>
            </a:pPr>
            <a:r>
              <a:rPr lang="ru-RU" dirty="0" smtClean="0"/>
              <a:t> 7. Улучшение кровообращения</a:t>
            </a:r>
          </a:p>
        </p:txBody>
      </p:sp>
    </p:spTree>
    <p:extLst>
      <p:ext uri="{BB962C8B-B14F-4D97-AF65-F5344CB8AC3E}">
        <p14:creationId xmlns:p14="http://schemas.microsoft.com/office/powerpoint/2010/main" val="102557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ru-RU" dirty="0" smtClean="0"/>
              <a:t>LPG эндермология — это неинвазивный метод лечения, который используется для улучшения структуры кожи и уменьшения целлюлита. Эта техника использует механическую стимуляцию с помощью специальных устройств для улучшения кровообращения и стимулирования выработки коллагена. Лечение безболезненное и в основном предлагается в косметических клиниках и велнес-центрах.</a:t>
            </a:r>
            <a:endParaRPr lang="de-DE" dirty="0"/>
          </a:p>
        </p:txBody>
      </p:sp>
    </p:spTree>
    <p:extLst>
      <p:ext uri="{BB962C8B-B14F-4D97-AF65-F5344CB8AC3E}">
        <p14:creationId xmlns:p14="http://schemas.microsoft.com/office/powerpoint/2010/main" val="179795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a:buNone/>
            </a:pPr>
            <a:endParaRPr lang="ru-RU" dirty="0" smtClean="0"/>
          </a:p>
          <a:p>
            <a:r>
              <a:rPr lang="ru-RU" dirty="0" smtClean="0"/>
              <a:t>Эффективная процедура для коррекции фигуры</a:t>
            </a:r>
          </a:p>
          <a:p>
            <a:r>
              <a:rPr lang="ru-RU" dirty="0" smtClean="0"/>
              <a:t>Поддержание здоровья и улучшение состояния кожи</a:t>
            </a:r>
          </a:p>
          <a:p>
            <a:r>
              <a:rPr lang="ru-RU" dirty="0" smtClean="0"/>
              <a:t>Долговременный результат и удовольствие от процедур</a:t>
            </a:r>
          </a:p>
          <a:p>
            <a:pPr marL="0" indent="0">
              <a:buNone/>
            </a:pPr>
            <a:endParaRPr lang="ru-RU" b="1" dirty="0" smtClean="0"/>
          </a:p>
          <a:p>
            <a:pPr marL="0" indent="0">
              <a:buNone/>
            </a:pPr>
            <a:r>
              <a:rPr lang="ru-RU" b="1" dirty="0" smtClean="0"/>
              <a:t>Прессотерапия</a:t>
            </a:r>
            <a:r>
              <a:rPr lang="ru-RU" dirty="0" smtClean="0"/>
              <a:t> — одна из самых эффективных процедур для </a:t>
            </a:r>
            <a:r>
              <a:rPr lang="ru-RU" b="1" dirty="0" smtClean="0"/>
              <a:t>коррекции</a:t>
            </a:r>
            <a:r>
              <a:rPr lang="ru-RU" dirty="0" smtClean="0"/>
              <a:t> </a:t>
            </a:r>
            <a:r>
              <a:rPr lang="ru-RU" b="1" dirty="0" smtClean="0"/>
              <a:t>фигуры</a:t>
            </a:r>
            <a:r>
              <a:rPr lang="ru-RU" dirty="0" smtClean="0"/>
              <a:t> и </a:t>
            </a:r>
            <a:r>
              <a:rPr lang="ru-RU" b="1" dirty="0" smtClean="0"/>
              <a:t>улучшения состояния кожи</a:t>
            </a:r>
            <a:r>
              <a:rPr lang="ru-RU" dirty="0" smtClean="0"/>
              <a:t>. Это быстрое и безопасное решение для тех, кто стремится </a:t>
            </a:r>
            <a:r>
              <a:rPr lang="ru-RU" b="1" dirty="0" smtClean="0"/>
              <a:t>улучшить внешний вид</a:t>
            </a:r>
            <a:r>
              <a:rPr lang="ru-RU" dirty="0" smtClean="0"/>
              <a:t> и </a:t>
            </a:r>
            <a:r>
              <a:rPr lang="ru-RU" b="1" dirty="0" smtClean="0"/>
              <a:t>общее состояние организма</a:t>
            </a:r>
            <a:r>
              <a:rPr lang="ru-RU" dirty="0" smtClean="0"/>
              <a:t>. После курса прессотерапии вы получите видимый результат, который будет </a:t>
            </a:r>
            <a:r>
              <a:rPr lang="ru-RU" b="1" dirty="0" smtClean="0"/>
              <a:t>радовать</a:t>
            </a:r>
            <a:r>
              <a:rPr lang="ru-RU" dirty="0" smtClean="0"/>
              <a:t> вас и ваших </a:t>
            </a:r>
            <a:r>
              <a:rPr lang="ru-RU" b="1" dirty="0" smtClean="0"/>
              <a:t>клиентов</a:t>
            </a:r>
            <a:r>
              <a:rPr lang="ru-RU" dirty="0" smtClean="0"/>
              <a:t> в течение долгого времени.</a:t>
            </a:r>
            <a:endParaRPr lang="de-DE" dirty="0" smtClean="0"/>
          </a:p>
          <a:p>
            <a:endParaRPr lang="de-DE" dirty="0"/>
          </a:p>
        </p:txBody>
      </p:sp>
    </p:spTree>
    <p:extLst>
      <p:ext uri="{BB962C8B-B14F-4D97-AF65-F5344CB8AC3E}">
        <p14:creationId xmlns:p14="http://schemas.microsoft.com/office/powerpoint/2010/main" val="4195075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ru-RU" dirty="0" smtClean="0"/>
              <a:t>Целлюлит – проблема, с которой сегодня сталкиваются миллионы женщин. Каждая борется с ним своими методами, зависящими от целого ряда факторов: от образа жизни до финансовых возможностей. Но процесс не всегда является эффективным. Почему так происходит? Дело в том, что далеко не каждая женщина точно понимает, от чего появляется целлюлит и что это вообще такое. Давайте разбираться. Рассмотрим не только основные причины некрасивой «апельсиновой корки», но и методы ее устранения.</a:t>
            </a:r>
            <a:endParaRPr lang="ru-RU" dirty="0"/>
          </a:p>
        </p:txBody>
      </p:sp>
    </p:spTree>
    <p:extLst>
      <p:ext uri="{BB962C8B-B14F-4D97-AF65-F5344CB8AC3E}">
        <p14:creationId xmlns:p14="http://schemas.microsoft.com/office/powerpoint/2010/main" val="873062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ru-RU" dirty="0" smtClean="0"/>
              <a:t>От чего же появляется целлюлит? Какими являются провоцирующие его факторы?</a:t>
            </a:r>
            <a:endParaRPr lang="ru-RU" sz="800" b="0" dirty="0" smtClean="0"/>
          </a:p>
          <a:p>
            <a:endParaRPr lang="de-DE" dirty="0"/>
          </a:p>
        </p:txBody>
      </p:sp>
    </p:spTree>
    <p:extLst>
      <p:ext uri="{BB962C8B-B14F-4D97-AF65-F5344CB8AC3E}">
        <p14:creationId xmlns:p14="http://schemas.microsoft.com/office/powerpoint/2010/main" val="2003662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ru-RU" dirty="0" smtClean="0"/>
              <a:t>«Апельсиновая корочка» может образоваться даже у людей с нормальным весом. Это обусловлено тем, что целлюлит поражает не только избыточный объем жировой ткани, но и ее тонкие прослойки. Не стоит думать, что целлюлит бывает только у женщин. Да, страдают в основном они, но подвержены патологическому состоянию и мужчины, просто в гораздо меньшей степени. Связано это с тем, что изменения в жировой ткани развиваются под влиянием эстрогенов (женских половых гормонов)</a:t>
            </a:r>
          </a:p>
          <a:p>
            <a:pPr marL="0" marR="0" lvl="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lvl="0" indent="0" defTabSz="457200" eaLnBrk="1" fontAlgn="auto" latinLnBrk="0" hangingPunct="1">
              <a:lnSpc>
                <a:spcPct val="117999"/>
              </a:lnSpc>
              <a:spcBef>
                <a:spcPts val="0"/>
              </a:spcBef>
              <a:spcAft>
                <a:spcPts val="0"/>
              </a:spcAft>
              <a:buClrTx/>
              <a:buSzTx/>
              <a:buFontTx/>
              <a:buNone/>
              <a:tabLst/>
              <a:defRPr/>
            </a:pPr>
            <a:r>
              <a:rPr lang="ru-RU" dirty="0" smtClean="0"/>
              <a:t>Сегодня различают 4 основные стадии целлюлита, для каждой из которых свойственны определенные признаки.</a:t>
            </a:r>
            <a:endParaRPr lang="ru-RU" sz="100" b="0" dirty="0" smtClean="0"/>
          </a:p>
          <a:p>
            <a:pPr marL="0" marR="0" lvl="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lvl="0" indent="0" defTabSz="457200" eaLnBrk="1" fontAlgn="auto" latinLnBrk="0" hangingPunct="1">
              <a:lnSpc>
                <a:spcPct val="117999"/>
              </a:lnSpc>
              <a:spcBef>
                <a:spcPts val="0"/>
              </a:spcBef>
              <a:spcAft>
                <a:spcPts val="0"/>
              </a:spcAft>
              <a:buClrTx/>
              <a:buSzTx/>
              <a:buFontTx/>
              <a:buNone/>
              <a:tabLst/>
              <a:defRPr/>
            </a:pPr>
            <a:endParaRPr lang="ru-RU" dirty="0" smtClean="0"/>
          </a:p>
          <a:p>
            <a:pPr marL="463295" indent="-463295" defTabSz="1853137">
              <a:spcBef>
                <a:spcPts val="3400"/>
              </a:spcBef>
              <a:defRPr sz="3648">
                <a:latin typeface="Times New Roman"/>
                <a:ea typeface="Times New Roman"/>
                <a:cs typeface="Times New Roman"/>
                <a:sym typeface="Times New Roman"/>
              </a:defRPr>
            </a:pPr>
            <a:r>
              <a:rPr lang="ru-RU" dirty="0" smtClean="0"/>
              <a:t>1 стадия- Ее называют предцеллюлитной. В этом случае отсутствуют видимые проявления целлюлита, а кожа имеет здоровую структуру и нормальный цвет. При этом на проблемных участках (животе, бедрах, ягодицах) уже можно заметить небольшие припухлости, обусловленные застоем лимфы</a:t>
            </a:r>
          </a:p>
          <a:p>
            <a:pPr marL="463295" indent="-463295" defTabSz="1853137">
              <a:spcBef>
                <a:spcPts val="3400"/>
              </a:spcBef>
              <a:defRPr sz="3648">
                <a:latin typeface="Times New Roman"/>
                <a:ea typeface="Times New Roman"/>
                <a:cs typeface="Times New Roman"/>
                <a:sym typeface="Times New Roman"/>
              </a:defRPr>
            </a:pPr>
            <a:r>
              <a:rPr lang="ru-RU" dirty="0" smtClean="0"/>
              <a:t>2 стадия-  На начальной стадии развития целлюлита нарушается нормальный отток жидкости из жировой ткани, что приводит к повышению внутриклеточного давления. Вены сдавливаются, это становится причиной нарушения нормального кровообращения. Как только клетки перестают получать достаточное количество кислорода, жир уплотняется. Одновременно с этим соединительная ткань разрастается подобно медовым сотами уже видно   невооружённым взглядом( если взять в складку кожу или закинуть ногу на ногу.</a:t>
            </a:r>
          </a:p>
          <a:p>
            <a:pPr marL="463295" indent="-463295" defTabSz="1853137">
              <a:spcBef>
                <a:spcPts val="3400"/>
              </a:spcBef>
              <a:defRPr sz="3648">
                <a:latin typeface="Times New Roman"/>
                <a:ea typeface="Times New Roman"/>
                <a:cs typeface="Times New Roman"/>
                <a:sym typeface="Times New Roman"/>
              </a:defRPr>
            </a:pPr>
            <a:r>
              <a:rPr lang="ru-RU" dirty="0" smtClean="0"/>
              <a:t>3 стадия- Ее называют микронодулярной. Патологические процессы активно развиваются. «Апельсиновую корку» уже можно заметить, если просто собрать из кожи небольшую складку. Соединительная ткань на 3 стадии развития целлюлита врастает с одной стороны в мышцу, а с другой – в кожу</a:t>
            </a:r>
          </a:p>
          <a:p>
            <a:pPr marL="463295" indent="-463295" defTabSz="1853137">
              <a:spcBef>
                <a:spcPts val="3400"/>
              </a:spcBef>
              <a:defRPr sz="3648">
                <a:latin typeface="Times New Roman"/>
                <a:ea typeface="Times New Roman"/>
                <a:cs typeface="Times New Roman"/>
                <a:sym typeface="Times New Roman"/>
              </a:defRPr>
            </a:pPr>
            <a:r>
              <a:rPr lang="ru-RU" dirty="0" smtClean="0"/>
              <a:t>4 стадия- Ее называют макронодулярная. Целлюлит можно легко увидеть невооруженным взглядом. Особенно сильно он обычно проявляется на бедрах и ягодицах. При этом участки с целлюлитом имеют синюшный оттенок. Это обусловлено нарушенным кровообращения</a:t>
            </a:r>
          </a:p>
          <a:p>
            <a:pPr marL="0" marR="0" lvl="0" indent="0" defTabSz="457200" eaLnBrk="1" fontAlgn="auto" latinLnBrk="0" hangingPunct="1">
              <a:lnSpc>
                <a:spcPct val="117999"/>
              </a:lnSpc>
              <a:spcBef>
                <a:spcPts val="0"/>
              </a:spcBef>
              <a:spcAft>
                <a:spcPts val="0"/>
              </a:spcAft>
              <a:buClrTx/>
              <a:buSzTx/>
              <a:buFontTx/>
              <a:buNone/>
              <a:tabLst/>
              <a:defRPr/>
            </a:pPr>
            <a:endParaRPr lang="ru-RU" dirty="0" smtClean="0"/>
          </a:p>
          <a:p>
            <a:endParaRPr lang="de-DE" dirty="0"/>
          </a:p>
        </p:txBody>
      </p:sp>
    </p:spTree>
    <p:extLst>
      <p:ext uri="{BB962C8B-B14F-4D97-AF65-F5344CB8AC3E}">
        <p14:creationId xmlns:p14="http://schemas.microsoft.com/office/powerpoint/2010/main" val="216285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a:buSzTx/>
              <a:buNone/>
              <a:defRPr>
                <a:latin typeface="Times New Roman"/>
                <a:ea typeface="Times New Roman"/>
                <a:cs typeface="Times New Roman"/>
                <a:sym typeface="Times New Roman"/>
              </a:defRPr>
            </a:pPr>
            <a:r>
              <a:rPr lang="ru-RU" b="1" dirty="0" smtClean="0"/>
              <a:t>•  Соблюдение диеты.</a:t>
            </a:r>
            <a:r>
              <a:rPr lang="ru-RU" dirty="0" smtClean="0"/>
              <a:t> Особенно актуальна она для тех пациентов, которые имеют повышенную массу тела. Из рациона нужно исключить не только сладости и мучные блюда, но и жирные, жареные. Также пациентам рекомендуют дробное питание небольшими порциями, но каждые 3-4 часа</a:t>
            </a:r>
          </a:p>
          <a:p>
            <a:pPr marL="0" indent="0">
              <a:buSzTx/>
              <a:buNone/>
              <a:defRPr>
                <a:latin typeface="Times New Roman"/>
                <a:ea typeface="Times New Roman"/>
                <a:cs typeface="Times New Roman"/>
                <a:sym typeface="Times New Roman"/>
              </a:defRPr>
            </a:pPr>
            <a:r>
              <a:rPr lang="ru-RU" b="1" dirty="0" smtClean="0"/>
              <a:t> •  Физические нагрузки.</a:t>
            </a:r>
            <a:r>
              <a:rPr lang="ru-RU" dirty="0" smtClean="0"/>
              <a:t> Важно прорабатывать мышцы в проблемных зонах. В процессе нагрузок будет активизироваться кровообращение и улучшится отток жидкости из увеличенных в размерах тканей</a:t>
            </a:r>
          </a:p>
          <a:p>
            <a:pPr marL="0" indent="0">
              <a:buSzTx/>
              <a:buNone/>
              <a:defRPr>
                <a:latin typeface="Times New Roman"/>
                <a:ea typeface="Times New Roman"/>
                <a:cs typeface="Times New Roman"/>
                <a:sym typeface="Times New Roman"/>
              </a:defRPr>
            </a:pPr>
            <a:r>
              <a:rPr lang="ru-RU" b="1" dirty="0" smtClean="0"/>
              <a:t> •  Массаж.</a:t>
            </a:r>
            <a:r>
              <a:rPr lang="ru-RU" dirty="0" smtClean="0"/>
              <a:t> Благодаря ему можно убрать целлюлит на ногах и других частях тела, разделить и размягчить плотные жировые структуры</a:t>
            </a:r>
          </a:p>
          <a:p>
            <a:pPr marL="0" indent="0">
              <a:buSzTx/>
              <a:buNone/>
              <a:defRPr>
                <a:latin typeface="Times New Roman"/>
                <a:ea typeface="Times New Roman"/>
                <a:cs typeface="Times New Roman"/>
                <a:sym typeface="Times New Roman"/>
              </a:defRPr>
            </a:pPr>
            <a:r>
              <a:rPr lang="ru-RU" b="1" dirty="0" smtClean="0"/>
              <a:t> •  Применение специальных косметических препаратов.</a:t>
            </a:r>
            <a:r>
              <a:rPr lang="ru-RU" dirty="0" smtClean="0"/>
              <a:t> Различные продукты позволяют улучшить микроциркуляцию и повысить тонус кожи. Специалисты рекомендуют применять косметические средства вместе с обертываниями.</a:t>
            </a:r>
            <a:endParaRPr lang="ru-RU" dirty="0"/>
          </a:p>
        </p:txBody>
      </p:sp>
    </p:spTree>
    <p:extLst>
      <p:ext uri="{BB962C8B-B14F-4D97-AF65-F5344CB8AC3E}">
        <p14:creationId xmlns:p14="http://schemas.microsoft.com/office/powerpoint/2010/main" val="6265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defTabSz="2292038">
              <a:spcBef>
                <a:spcPts val="4200"/>
              </a:spcBef>
              <a:buSzTx/>
              <a:buNone/>
              <a:defRPr sz="4512">
                <a:latin typeface="Times New Roman"/>
                <a:ea typeface="Times New Roman"/>
                <a:cs typeface="Times New Roman"/>
                <a:sym typeface="Times New Roman"/>
              </a:defRPr>
            </a:pPr>
            <a:r>
              <a:rPr lang="ru-RU" dirty="0" smtClean="0"/>
              <a:t>Бандажное обертывание-это процедура которая охватывает зоны живота , бедер ,ягодиц ,груди и рук . </a:t>
            </a:r>
          </a:p>
          <a:p>
            <a:pPr marL="0" indent="0" defTabSz="2292038">
              <a:spcBef>
                <a:spcPts val="4200"/>
              </a:spcBef>
              <a:buSzTx/>
              <a:buNone/>
              <a:defRPr sz="4512">
                <a:latin typeface="Times New Roman"/>
                <a:ea typeface="Times New Roman"/>
                <a:cs typeface="Times New Roman"/>
                <a:sym typeface="Times New Roman"/>
              </a:defRPr>
            </a:pPr>
            <a:r>
              <a:rPr lang="ru-RU" dirty="0" smtClean="0"/>
              <a:t>Она не только активирует процессы похудения ,но и активно борется с целлюлитом питает и увлажняет вашу кожу. </a:t>
            </a:r>
          </a:p>
          <a:p>
            <a:pPr marL="0" indent="0" defTabSz="2292038">
              <a:spcBef>
                <a:spcPts val="4200"/>
              </a:spcBef>
              <a:buSzTx/>
              <a:buNone/>
              <a:defRPr sz="4512">
                <a:latin typeface="Times New Roman"/>
                <a:ea typeface="Times New Roman"/>
                <a:cs typeface="Times New Roman"/>
                <a:sym typeface="Times New Roman"/>
              </a:defRPr>
            </a:pPr>
            <a:r>
              <a:rPr lang="ru-RU" dirty="0" smtClean="0"/>
              <a:t>Этапы процедуры</a:t>
            </a:r>
          </a:p>
          <a:p>
            <a:pPr marL="0" indent="0" defTabSz="2292038">
              <a:spcBef>
                <a:spcPts val="4200"/>
              </a:spcBef>
              <a:buSzTx/>
              <a:buNone/>
              <a:defRPr sz="4512">
                <a:latin typeface="Times New Roman"/>
                <a:ea typeface="Times New Roman"/>
                <a:cs typeface="Times New Roman"/>
                <a:sym typeface="Times New Roman"/>
              </a:defRPr>
            </a:pPr>
            <a:r>
              <a:rPr lang="ru-RU" dirty="0" smtClean="0"/>
              <a:t> 1. Мастер подбирает индивидуально состав бандажа учитывая показания и пожелания каждого клиента .Главное преимущество от других видов обертывания является использование одноразовых индивидуальных бандажей.</a:t>
            </a:r>
          </a:p>
          <a:p>
            <a:pPr marL="0" indent="0" defTabSz="2292038">
              <a:spcBef>
                <a:spcPts val="4200"/>
              </a:spcBef>
              <a:buSzTx/>
              <a:buNone/>
              <a:defRPr sz="4512">
                <a:latin typeface="Times New Roman"/>
                <a:ea typeface="Times New Roman"/>
                <a:cs typeface="Times New Roman"/>
                <a:sym typeface="Times New Roman"/>
              </a:defRPr>
            </a:pPr>
            <a:r>
              <a:rPr lang="ru-RU" dirty="0" smtClean="0"/>
              <a:t> 2. Перед началом проходят массаж сухой щеткой которая помогает отшелушить ороговевшие клетки кожи, очистить поры и подготовить кожу к другим этапам обертывания. Или проводим пампажный массаж с целью улучшения лимфоотока в зоне шеи, подмышечной области ,подколенной и щиколотки.</a:t>
            </a:r>
          </a:p>
          <a:p>
            <a:pPr marL="0" indent="0" defTabSz="2365188">
              <a:spcBef>
                <a:spcPts val="4300"/>
              </a:spcBef>
              <a:buSzTx/>
              <a:buNone/>
              <a:defRPr sz="4656">
                <a:latin typeface="Times New Roman"/>
                <a:ea typeface="Times New Roman"/>
                <a:cs typeface="Times New Roman"/>
                <a:sym typeface="Times New Roman"/>
              </a:defRPr>
            </a:pPr>
            <a:r>
              <a:rPr lang="ru-RU" dirty="0" smtClean="0"/>
              <a:t>3. Пилинги гликолевые- помогают растворить ороговевшие клетки кожи  после массажа.</a:t>
            </a:r>
          </a:p>
          <a:p>
            <a:pPr marL="0" indent="0" defTabSz="2365188">
              <a:spcBef>
                <a:spcPts val="4300"/>
              </a:spcBef>
              <a:buSzTx/>
              <a:buNone/>
              <a:defRPr sz="4656">
                <a:latin typeface="Times New Roman"/>
                <a:ea typeface="Times New Roman"/>
                <a:cs typeface="Times New Roman"/>
                <a:sym typeface="Times New Roman"/>
              </a:defRPr>
            </a:pPr>
            <a:r>
              <a:rPr lang="ru-RU" dirty="0" smtClean="0"/>
              <a:t>4. Нанесение активного ампульного комцентрата на проблемные зоны она применяется с целью усиления бандажного обертывания.</a:t>
            </a:r>
          </a:p>
          <a:p>
            <a:pPr marL="0" indent="0" defTabSz="2365188">
              <a:spcBef>
                <a:spcPts val="4300"/>
              </a:spcBef>
              <a:buSzTx/>
              <a:buNone/>
              <a:defRPr sz="4656">
                <a:latin typeface="Times New Roman"/>
                <a:ea typeface="Times New Roman"/>
                <a:cs typeface="Times New Roman"/>
                <a:sym typeface="Times New Roman"/>
              </a:defRPr>
            </a:pPr>
            <a:r>
              <a:rPr lang="ru-RU" dirty="0" smtClean="0"/>
              <a:t>5. Бандажирование .Подготавливаем два пропитанных бинта . Наносим на каждую ногу начиная от щиколотки до живота ,затем обворачиваем зону груди и обе руки .Бандаж должен быть слегка давящим и утягивающим.</a:t>
            </a:r>
          </a:p>
          <a:p>
            <a:pPr marL="0" indent="0" defTabSz="2365188">
              <a:spcBef>
                <a:spcPts val="4300"/>
              </a:spcBef>
              <a:buSzTx/>
              <a:buNone/>
              <a:defRPr sz="4656">
                <a:latin typeface="Times New Roman"/>
                <a:ea typeface="Times New Roman"/>
                <a:cs typeface="Times New Roman"/>
                <a:sym typeface="Times New Roman"/>
              </a:defRPr>
            </a:pPr>
            <a:r>
              <a:rPr lang="ru-RU" dirty="0" smtClean="0"/>
              <a:t>6.Еще одним преимуществом  бандажного обертывания является применение прессотерапии для дополнительного лимфодренажа и активации обменных процессов в организме.</a:t>
            </a:r>
          </a:p>
          <a:p>
            <a:pPr marL="0" indent="0" defTabSz="2365188">
              <a:spcBef>
                <a:spcPts val="4300"/>
              </a:spcBef>
              <a:buSzTx/>
              <a:buNone/>
              <a:defRPr sz="4656">
                <a:latin typeface="Times New Roman"/>
                <a:ea typeface="Times New Roman"/>
                <a:cs typeface="Times New Roman"/>
                <a:sym typeface="Times New Roman"/>
              </a:defRPr>
            </a:pPr>
            <a:r>
              <a:rPr lang="ru-RU" dirty="0" smtClean="0"/>
              <a:t>7.Завершаем процедуру легким массажем и нанесением крема.</a:t>
            </a:r>
            <a:endParaRPr lang="de-DE" dirty="0" smtClean="0"/>
          </a:p>
          <a:p>
            <a:pPr marL="0" indent="0" defTabSz="2365188">
              <a:spcBef>
                <a:spcPts val="4300"/>
              </a:spcBef>
              <a:buSzTx/>
              <a:buNone/>
              <a:defRPr sz="4656">
                <a:latin typeface="Times New Roman"/>
                <a:ea typeface="Times New Roman"/>
                <a:cs typeface="Times New Roman"/>
                <a:sym typeface="Times New Roman"/>
              </a:defRPr>
            </a:pPr>
            <a:endParaRPr lang="de-DE" dirty="0" smtClean="0"/>
          </a:p>
          <a:p>
            <a:pPr marL="0" indent="0" defTabSz="2365188">
              <a:spcBef>
                <a:spcPts val="4300"/>
              </a:spcBef>
              <a:buSzTx/>
              <a:buNone/>
              <a:defRPr sz="4656">
                <a:latin typeface="Times New Roman"/>
                <a:ea typeface="Times New Roman"/>
                <a:cs typeface="Times New Roman"/>
                <a:sym typeface="Times New Roman"/>
              </a:defRPr>
            </a:pPr>
            <a:endParaRPr lang="de-DE" dirty="0" smtClean="0"/>
          </a:p>
          <a:p>
            <a:r>
              <a:rPr lang="ru-RU" sz="2200" b="1" dirty="0" smtClean="0">
                <a:effectLst/>
                <a:latin typeface="+mn-lt"/>
                <a:ea typeface="+mn-ea"/>
                <a:cs typeface="+mn-cs"/>
                <a:sym typeface="Helvetica Neue"/>
              </a:rPr>
              <a:t>Как проходит процедура</a:t>
            </a:r>
          </a:p>
          <a:p>
            <a:r>
              <a:rPr lang="ru-RU" sz="2200" b="0" i="0" dirty="0" smtClean="0">
                <a:effectLst/>
                <a:latin typeface="+mn-lt"/>
                <a:ea typeface="+mn-ea"/>
                <a:cs typeface="+mn-cs"/>
                <a:sym typeface="Helvetica Neue"/>
              </a:rPr>
              <a:t>Процедура обертывания длится до 40-60 минут и включает в себя несколько этапов: </a:t>
            </a:r>
          </a:p>
          <a:p>
            <a:r>
              <a:rPr lang="ru-RU" sz="2200" b="1" i="0" dirty="0" smtClean="0">
                <a:effectLst/>
                <a:latin typeface="+mn-lt"/>
                <a:ea typeface="+mn-ea"/>
                <a:cs typeface="+mn-cs"/>
                <a:sym typeface="Helvetica Neue"/>
              </a:rPr>
              <a:t>Сухое отшелушивание щеткой.</a:t>
            </a:r>
            <a:r>
              <a:rPr lang="ru-RU" sz="2200" b="0" i="0" dirty="0" smtClean="0">
                <a:effectLst/>
                <a:latin typeface="+mn-lt"/>
                <a:ea typeface="+mn-ea"/>
                <a:cs typeface="+mn-cs"/>
                <a:sym typeface="Helvetica Neue"/>
              </a:rPr>
              <a:t> Стимулирует микроциркуляцию, активизирует лимфатическую систему, способствует выведению токсинов, подготавливает кожу к воздействию активных компонентов препаратов.</a:t>
            </a:r>
          </a:p>
          <a:p>
            <a:r>
              <a:rPr lang="ru-RU" sz="2200" b="1" i="0" dirty="0" smtClean="0">
                <a:effectLst/>
                <a:latin typeface="+mn-lt"/>
                <a:ea typeface="+mn-ea"/>
                <a:cs typeface="+mn-cs"/>
                <a:sym typeface="Helvetica Neue"/>
              </a:rPr>
              <a:t>Нанесение гликолевого пилинг-спрея с 10-% гликолевой кислотой.</a:t>
            </a:r>
            <a:r>
              <a:rPr lang="ru-RU" sz="2200" b="0" i="0" dirty="0" smtClean="0">
                <a:effectLst/>
                <a:latin typeface="+mn-lt"/>
                <a:ea typeface="+mn-ea"/>
                <a:cs typeface="+mn-cs"/>
                <a:sym typeface="Helvetica Neue"/>
              </a:rPr>
              <a:t> Гликолевый пилинг ослабляет связи между кератиноцитами и способствует отшелушиванию, а также выступает “проводником”, раскрывая поры для более глубокого проникновения компонентов сывороток.</a:t>
            </a:r>
          </a:p>
          <a:p>
            <a:r>
              <a:rPr lang="ru-RU" sz="2200" b="1" i="0" dirty="0" smtClean="0">
                <a:effectLst/>
                <a:latin typeface="+mn-lt"/>
                <a:ea typeface="+mn-ea"/>
                <a:cs typeface="+mn-cs"/>
                <a:sym typeface="Helvetica Neue"/>
              </a:rPr>
              <a:t>Нанесение лимфодренажной и/или липолитической сывороток или геля (в зависимости от программы).</a:t>
            </a:r>
            <a:r>
              <a:rPr lang="ru-RU" sz="2200" b="0" i="0" dirty="0" smtClean="0">
                <a:effectLst/>
                <a:latin typeface="+mn-lt"/>
                <a:ea typeface="+mn-ea"/>
                <a:cs typeface="+mn-cs"/>
                <a:sym typeface="Helvetica Neue"/>
              </a:rPr>
              <a:t> Сыворотки обогащены компонентами, способствующими дренажу и борьбе с целлюлитом, повышению упругости кожи. Они способствуют выведению избытка жидкости и токсинов. В составе сывороток (в зависимости от программы) содержатся такие активные ингредиенты, как: L-карнитин, кофеин, экстракт артишока, экстракт зеленого чая, бромелайн, экстракт центеллы азиатской, экстракт листьев хвоща полевого, фосфатидилхолин 1% и другие. Липолитические гели (используются в программе для коррекции живота) содержат трипептид-41, глауцин, кофеин, ментил лактат, анти-адипогенетический комплекс морского происхождения.</a:t>
            </a:r>
          </a:p>
          <a:p>
            <a:r>
              <a:rPr lang="ru-RU" sz="2200" b="1" i="0" dirty="0" smtClean="0">
                <a:effectLst/>
                <a:latin typeface="+mn-lt"/>
                <a:ea typeface="+mn-ea"/>
                <a:cs typeface="+mn-cs"/>
                <a:sym typeface="Helvetica Neue"/>
              </a:rPr>
              <a:t>Бандажирование.</a:t>
            </a:r>
            <a:r>
              <a:rPr lang="ru-RU" sz="2200" b="0" i="0" dirty="0" smtClean="0">
                <a:effectLst/>
                <a:latin typeface="+mn-lt"/>
                <a:ea typeface="+mn-ea"/>
                <a:cs typeface="+mn-cs"/>
                <a:sym typeface="Helvetica Neue"/>
              </a:rPr>
              <a:t> Пациент «бинтуется» специальными бандажами, пропитанными жидкостью, содержащей определенный набор активных ингредиентов. Остатки средства наносятся кисточкой поверх бандажей. Для увеличения эффективности впитывания ингредиентов надеваются специальные полиэтиленовые штаны или используется пленка. За счёт сочетания активных сывороток и бандажа происходит эффект дренажа (вывода лишней жидкости и продуктов метаболизма) и моделирования фигуры. Этот этап процедуры обеспечивает мощный противоотечный и лимфодренажный эффект, препятствует избыточной задержке жидкости в тканях, активизирует процесс липолиза, улучшает трофику тканей и питание клеток, тонизирует и способствует насыщению кожи макро- и микроэлементами (кальцием, калием, магнием, йодом, бромом) за счет солей Мертвого моря в составе бандажного “коктейля”, увлажняет.  Обертывание не требует смывания, что очень удобно.</a:t>
            </a:r>
          </a:p>
          <a:p>
            <a:r>
              <a:rPr lang="ru-RU" sz="2200" b="1" i="0" dirty="0" smtClean="0">
                <a:effectLst/>
                <a:latin typeface="+mn-lt"/>
                <a:ea typeface="+mn-ea"/>
                <a:cs typeface="+mn-cs"/>
                <a:sym typeface="Helvetica Neue"/>
              </a:rPr>
              <a:t>Прессотерапия.</a:t>
            </a:r>
            <a:r>
              <a:rPr lang="ru-RU" sz="2200" b="0" i="0" dirty="0" smtClean="0">
                <a:effectLst/>
                <a:latin typeface="+mn-lt"/>
                <a:ea typeface="+mn-ea"/>
                <a:cs typeface="+mn-cs"/>
                <a:sym typeface="Helvetica Neue"/>
              </a:rPr>
              <a:t> По желанию пациента и рекомендации специалиста (необязательный этап процедуры) примерно на 20-30 минут, пока пациент лежит в обертывании, ему надевают прессокостюм и проводится процедура прессотерапии. За счет компрессии (давления) аппарата усиливается кровообращение, уходит лишняя жидкость, уменьшаются объёмы жировых отложений и складок, появляется легкость в ногах.</a:t>
            </a:r>
          </a:p>
          <a:p>
            <a:r>
              <a:rPr lang="ru-RU" sz="2200" b="1" i="0" dirty="0" smtClean="0">
                <a:effectLst/>
                <a:latin typeface="+mn-lt"/>
                <a:ea typeface="+mn-ea"/>
                <a:cs typeface="+mn-cs"/>
                <a:sym typeface="Helvetica Neue"/>
              </a:rPr>
              <a:t>Лимфодренажный массаж с кремом Arosha.</a:t>
            </a:r>
            <a:r>
              <a:rPr lang="ru-RU" sz="2200" b="0" i="0" dirty="0" smtClean="0">
                <a:effectLst/>
                <a:latin typeface="+mn-lt"/>
                <a:ea typeface="+mn-ea"/>
                <a:cs typeface="+mn-cs"/>
                <a:sym typeface="Helvetica Neue"/>
              </a:rPr>
              <a:t> В конце процедуры на тело легкими массажными движениями наносится моделирующий крем. </a:t>
            </a:r>
          </a:p>
          <a:p>
            <a:r>
              <a:rPr lang="ru-RU" sz="2200" b="0" i="0" dirty="0" smtClean="0">
                <a:effectLst/>
                <a:latin typeface="+mn-lt"/>
                <a:ea typeface="+mn-ea"/>
                <a:cs typeface="+mn-cs"/>
                <a:sym typeface="Helvetica Neue"/>
              </a:rPr>
              <a:t>Вся процедура занимает от 40 минут до часа. Средства Arosha, используемые в программах, имеют мягкий приятный аромат, после них можно надевать любую одежду и идти по делам.</a:t>
            </a:r>
          </a:p>
          <a:p>
            <a:pPr marL="0" indent="0" defTabSz="2365188">
              <a:spcBef>
                <a:spcPts val="4300"/>
              </a:spcBef>
              <a:buSzTx/>
              <a:buNone/>
              <a:defRPr sz="4656">
                <a:latin typeface="Times New Roman"/>
                <a:ea typeface="Times New Roman"/>
                <a:cs typeface="Times New Roman"/>
                <a:sym typeface="Times New Roman"/>
              </a:defRPr>
            </a:pPr>
            <a:endParaRPr lang="ru-RU" dirty="0" smtClean="0"/>
          </a:p>
          <a:p>
            <a:endParaRPr lang="de-DE" dirty="0"/>
          </a:p>
        </p:txBody>
      </p:sp>
    </p:spTree>
    <p:extLst>
      <p:ext uri="{BB962C8B-B14F-4D97-AF65-F5344CB8AC3E}">
        <p14:creationId xmlns:p14="http://schemas.microsoft.com/office/powerpoint/2010/main" val="125193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ru-RU" dirty="0" smtClean="0"/>
              <a:t>Лечение Ароши включает три основных этапа: детоксикацию для удаления токсинов, перезапуск для регенерации и укрепления кожи, и восстановление для улучшения структуры и здоровья кожи. Каждый этап включает применение специализированных обертываний и механическую стимуляцию для достижения оптимальных результатов.</a:t>
            </a:r>
            <a:endParaRPr lang="de-DE" dirty="0"/>
          </a:p>
        </p:txBody>
      </p:sp>
    </p:spTree>
    <p:extLst>
      <p:ext uri="{BB962C8B-B14F-4D97-AF65-F5344CB8AC3E}">
        <p14:creationId xmlns:p14="http://schemas.microsoft.com/office/powerpoint/2010/main" val="19834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0402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a:buSzTx/>
              <a:buNone/>
              <a:defRPr sz="4100">
                <a:latin typeface="Times New Roman"/>
                <a:ea typeface="Times New Roman"/>
                <a:cs typeface="Times New Roman"/>
                <a:sym typeface="Times New Roman"/>
              </a:defRPr>
            </a:pPr>
            <a:r>
              <a:rPr lang="ru-RU" dirty="0" smtClean="0"/>
              <a:t>Как правило, полный курс включает 15–25 процедур, один раз в 2–3 дня. Такая частота проведения манипуляции связана с необходимостью определенного времени на восстановление организма и адаптации тела к возникшим изменениям. Крайне не рекомендуется нарушать интенсивность и частоту сеансов с целью ускорить эффект – это может привести к нежелательным последствиям.</a:t>
            </a:r>
          </a:p>
          <a:p>
            <a:pPr marL="0" indent="0">
              <a:buSzTx/>
              <a:buNone/>
              <a:defRPr sz="4100">
                <a:latin typeface="Times New Roman"/>
                <a:ea typeface="Times New Roman"/>
                <a:cs typeface="Times New Roman"/>
                <a:sym typeface="Times New Roman"/>
              </a:defRPr>
            </a:pPr>
            <a:r>
              <a:rPr lang="ru-RU" dirty="0" smtClean="0"/>
              <a:t>Необходимо учитывать, что резкая потеря веса для организма является стрессом и негативно сказывается на всех его системах, в том числе и на кожных покровах, поэтому существует риск развития обратного эффекта. Средняя продолжительность одного сеанса прессотерапии составляет 25 минут, при необходимости ее можно увеличить до 45 минут под постоянным контролем специалиста. Превышение указанного времени нежелательно, особенно при проведении процедуры в домашних условиях.</a:t>
            </a:r>
          </a:p>
          <a:p>
            <a:endParaRPr lang="de-DE" dirty="0"/>
          </a:p>
        </p:txBody>
      </p:sp>
    </p:spTree>
    <p:extLst>
      <p:ext uri="{BB962C8B-B14F-4D97-AF65-F5344CB8AC3E}">
        <p14:creationId xmlns:p14="http://schemas.microsoft.com/office/powerpoint/2010/main" val="2790720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Заголовок и фото">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2" name="Заголовок презентации"/>
          <p:cNvSpPr txBox="1">
            <a:spLocks noGrp="1"/>
          </p:cNvSpPr>
          <p:nvPr>
            <p:ph type="title" hasCustomPrompt="1"/>
          </p:nvPr>
        </p:nvSpPr>
        <p:spPr>
          <a:xfrm>
            <a:off x="1206500" y="7124700"/>
            <a:ext cx="21971000" cy="4648200"/>
          </a:xfrm>
          <a:prstGeom prst="rect">
            <a:avLst/>
          </a:prstGeom>
        </p:spPr>
        <p:txBody>
          <a:bodyPr anchor="b">
            <a:normAutofit/>
          </a:bodyPr>
          <a:lstStyle>
            <a:lvl1pPr>
              <a:defRPr sz="8000" spc="-232"/>
            </a:lvl1pPr>
          </a:lstStyle>
          <a:p>
            <a:r>
              <a:t>Заголовок презентации</a:t>
            </a:r>
          </a:p>
        </p:txBody>
      </p:sp>
      <p:sp>
        <p:nvSpPr>
          <p:cNvPr id="24" name="Уровень текста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err="1"/>
              <a:t>Подзаголовок</a:t>
            </a:r>
            <a:r>
              <a:rPr dirty="0"/>
              <a:t> </a:t>
            </a:r>
            <a:r>
              <a:rPr dirty="0" err="1"/>
              <a:t>презентации</a:t>
            </a:r>
            <a:endParaRPr dirty="0"/>
          </a:p>
          <a:p>
            <a:pPr lvl="1"/>
            <a:endParaRPr dirty="0"/>
          </a:p>
          <a:p>
            <a:pPr lvl="2"/>
            <a:endParaRPr dirty="0"/>
          </a:p>
          <a:p>
            <a:pPr lvl="3"/>
            <a:endParaRPr dirty="0"/>
          </a:p>
          <a:p>
            <a:pPr lvl="4"/>
            <a:endParaRPr dirty="0"/>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2" name="Textfeld 1"/>
          <p:cNvSpPr txBox="1"/>
          <p:nvPr userDrawn="1"/>
        </p:nvSpPr>
        <p:spPr>
          <a:xfrm>
            <a:off x="14077950" y="11785675"/>
            <a:ext cx="9099551" cy="1118255"/>
          </a:xfrm>
          <a:prstGeom prst="rect">
            <a:avLst/>
          </a:prstGeom>
          <a:noFill/>
          <a:ln w="12700" cap="flat">
            <a:solidFill>
              <a:schemeClr val="bg2">
                <a:lumMod val="50000"/>
              </a:schemeClr>
            </a:solidFill>
            <a:miter lim="400000"/>
          </a:ln>
          <a:effectLst>
            <a:outerShdw blurRad="50800" dist="38100" dir="5400000" algn="t" rotWithShape="0">
              <a:prstClr val="black">
                <a:alpha val="40000"/>
              </a:prstClr>
            </a:outerShdw>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lang="de-DE" sz="6600" b="1" u="none" dirty="0" smtClean="0">
                <a:ln>
                  <a:solidFill>
                    <a:schemeClr val="bg2">
                      <a:lumMod val="50000"/>
                    </a:schemeClr>
                  </a:solidFill>
                </a:ln>
                <a:solidFill>
                  <a:schemeClr val="bg1">
                    <a:lumMod val="85000"/>
                  </a:schemeClr>
                </a:solidFill>
              </a:rPr>
              <a:t>Natalia </a:t>
            </a:r>
            <a:r>
              <a:rPr lang="de-DE" sz="6600" b="1" u="none" dirty="0" err="1" smtClean="0">
                <a:ln>
                  <a:solidFill>
                    <a:schemeClr val="bg2">
                      <a:lumMod val="50000"/>
                    </a:schemeClr>
                  </a:solidFill>
                </a:ln>
                <a:solidFill>
                  <a:schemeClr val="bg1">
                    <a:lumMod val="85000"/>
                  </a:schemeClr>
                </a:solidFill>
              </a:rPr>
              <a:t>Novikova</a:t>
            </a:r>
            <a:endParaRPr lang="de-DE" sz="6600" b="1" u="none" dirty="0" smtClean="0">
              <a:ln>
                <a:solidFill>
                  <a:schemeClr val="bg2">
                    <a:lumMod val="50000"/>
                  </a:schemeClr>
                </a:solidFill>
              </a:ln>
              <a:solidFill>
                <a:schemeClr val="bg1">
                  <a:lumMod val="85000"/>
                </a:schemeClr>
              </a:solidFill>
            </a:endParaRPr>
          </a:p>
        </p:txBody>
      </p:sp>
    </p:spTree>
    <p:extLst>
      <p:ext uri="{BB962C8B-B14F-4D97-AF65-F5344CB8AC3E}">
        <p14:creationId xmlns:p14="http://schemas.microsoft.com/office/powerpoint/2010/main" val="404029785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 xmlns:a16="http://schemas.microsoft.com/office/drawing/2014/main" id="{3B2CC92D-F90A-CB67-4860-D6939AC29566}"/>
              </a:ext>
              <a:ext uri="{C183D7F6-B498-43B3-948B-1728B52AA6E4}">
                <adec:decorative xmlns="" xmlns:adec="http://schemas.microsoft.com/office/drawing/2017/decorative" val="1"/>
              </a:ext>
            </a:extLst>
          </p:cNvPr>
          <p:cNvCxnSpPr>
            <a:cxnSpLocks/>
          </p:cNvCxnSpPr>
          <p:nvPr/>
        </p:nvCxnSpPr>
        <p:spPr>
          <a:xfrm flipH="1" flipV="1">
            <a:off x="6188365" y="1"/>
            <a:ext cx="3491346" cy="7795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10953749" y="3343278"/>
            <a:ext cx="11768054" cy="2409824"/>
          </a:xfrm>
        </p:spPr>
        <p:txBody>
          <a:bodyPr anchor="b">
            <a:normAutofit/>
          </a:bodyPr>
          <a:lstStyle>
            <a:lvl1pPr>
              <a:defRPr lang="en-US" sz="5600" kern="1200" spc="30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 xmlns:a16="http://schemas.microsoft.com/office/drawing/2014/main" id="{4C376638-5C5B-8E5B-0C26-8F63B98EA417}"/>
              </a:ext>
            </a:extLst>
          </p:cNvPr>
          <p:cNvSpPr>
            <a:spLocks noGrp="1"/>
          </p:cNvSpPr>
          <p:nvPr>
            <p:ph type="pic" sz="quarter" idx="13"/>
          </p:nvPr>
        </p:nvSpPr>
        <p:spPr>
          <a:xfrm>
            <a:off x="-56459" y="-18288"/>
            <a:ext cx="10963910" cy="13752576"/>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4000">
                <a:solidFill>
                  <a:schemeClr val="tx1"/>
                </a:solidFill>
              </a:defRPr>
            </a:lvl1pPr>
          </a:lstStyle>
          <a:p>
            <a:r>
              <a:rPr lang="de-DE" smtClean="0"/>
              <a:t>Bild durch Klicken auf Symbol hinzufügen</a:t>
            </a:r>
            <a:endParaRPr lang="en-US" dirty="0"/>
          </a:p>
        </p:txBody>
      </p:sp>
      <p:sp>
        <p:nvSpPr>
          <p:cNvPr id="4" name="Footer Placeholder 4">
            <a:extLst>
              <a:ext uri="{FF2B5EF4-FFF2-40B4-BE49-F238E27FC236}">
                <a16:creationId xmlns="" xmlns:a16="http://schemas.microsoft.com/office/drawing/2014/main" id="{04569D00-2037-2A8D-943B-22FAC1C0B690}"/>
              </a:ext>
            </a:extLst>
          </p:cNvPr>
          <p:cNvSpPr>
            <a:spLocks noGrp="1"/>
          </p:cNvSpPr>
          <p:nvPr>
            <p:ph type="ftr" sz="quarter" idx="11"/>
          </p:nvPr>
        </p:nvSpPr>
        <p:spPr>
          <a:xfrm>
            <a:off x="1651000" y="12712699"/>
            <a:ext cx="7638456" cy="730250"/>
          </a:xfrm>
        </p:spPr>
        <p:txBody>
          <a:bodyPr/>
          <a:lstStyle>
            <a:lvl1pPr algn="l">
              <a:defRPr sz="1800"/>
            </a:lvl1pPr>
          </a:lstStyle>
          <a:p>
            <a:endParaRPr lang="en-US" dirty="0"/>
          </a:p>
        </p:txBody>
      </p:sp>
      <p:sp>
        <p:nvSpPr>
          <p:cNvPr id="5" name="Slide Number Placeholder 5">
            <a:extLst>
              <a:ext uri="{FF2B5EF4-FFF2-40B4-BE49-F238E27FC236}">
                <a16:creationId xmlns="" xmlns:a16="http://schemas.microsoft.com/office/drawing/2014/main" id="{75967A9D-0B53-4F3F-0872-495C23A33235}"/>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
        <p:nvSpPr>
          <p:cNvPr id="8" name="Content Placeholder 3">
            <a:extLst>
              <a:ext uri="{FF2B5EF4-FFF2-40B4-BE49-F238E27FC236}">
                <a16:creationId xmlns="" xmlns:a16="http://schemas.microsoft.com/office/drawing/2014/main" id="{643B0E9A-A777-8745-6A36-0A79CB5E036B}"/>
              </a:ext>
            </a:extLst>
          </p:cNvPr>
          <p:cNvSpPr>
            <a:spLocks noGrp="1"/>
          </p:cNvSpPr>
          <p:nvPr>
            <p:ph sz="half" idx="14" hasCustomPrompt="1"/>
          </p:nvPr>
        </p:nvSpPr>
        <p:spPr>
          <a:xfrm>
            <a:off x="10907450" y="7321548"/>
            <a:ext cx="11814352" cy="5073652"/>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304288"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6790370"/>
      </p:ext>
    </p:extLst>
  </p:cSld>
  <p:clrMapOvr>
    <a:masterClrMapping/>
  </p:clrMapOvr>
  <p:extLst mod="1">
    <p:ext uri="{DCECCB84-F9BA-43D5-87BE-67443E8EF086}">
      <p15:sldGuideLst xmlns:p15="http://schemas.microsoft.com/office/powerpoint/2012/main">
        <p15:guide id="1" pos="30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a:xfrm>
            <a:off x="1676402" y="1790700"/>
            <a:ext cx="6495324" cy="3835400"/>
          </a:xfrm>
        </p:spPr>
        <p:txBody>
          <a:bodyPr>
            <a:normAutofit/>
          </a:bodyPr>
          <a:lstStyle>
            <a:lvl1pPr algn="l">
              <a:defRPr lang="en-US" sz="4800" kern="1200" spc="30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 xmlns:a16="http://schemas.microsoft.com/office/drawing/2014/main" id="{A14C3057-3BCC-F9A2-98D8-17DDB36F1823}"/>
              </a:ext>
            </a:extLst>
          </p:cNvPr>
          <p:cNvSpPr>
            <a:spLocks noGrp="1"/>
          </p:cNvSpPr>
          <p:nvPr>
            <p:ph sz="half" idx="16" hasCustomPrompt="1"/>
          </p:nvPr>
        </p:nvSpPr>
        <p:spPr>
          <a:xfrm>
            <a:off x="1676400" y="5626099"/>
            <a:ext cx="6495324" cy="6476998"/>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304288"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 xmlns:a16="http://schemas.microsoft.com/office/drawing/2014/main" id="{C3975522-461E-4D79-B5B9-BF9471B54688}"/>
              </a:ext>
            </a:extLst>
          </p:cNvPr>
          <p:cNvSpPr>
            <a:spLocks noGrp="1"/>
          </p:cNvSpPr>
          <p:nvPr>
            <p:ph type="tbl" sz="quarter" idx="14"/>
          </p:nvPr>
        </p:nvSpPr>
        <p:spPr>
          <a:xfrm>
            <a:off x="8432792" y="1791855"/>
            <a:ext cx="14274808" cy="10231778"/>
          </a:xfrm>
        </p:spPr>
        <p:txBody>
          <a:bodyPr>
            <a:normAutofit/>
          </a:bodyPr>
          <a:lstStyle>
            <a:lvl1pPr marL="0" indent="0" algn="ctr">
              <a:buNone/>
              <a:defRPr sz="4000"/>
            </a:lvl1pPr>
          </a:lstStyle>
          <a:p>
            <a:r>
              <a:rPr lang="de-DE" smtClean="0"/>
              <a:t>Tabelle durch Klicken auf Symbol hinzufügen</a:t>
            </a:r>
            <a:endParaRPr lang="en-US" dirty="0"/>
          </a:p>
        </p:txBody>
      </p:sp>
      <p:sp>
        <p:nvSpPr>
          <p:cNvPr id="10" name="Footer Placeholder 4">
            <a:extLst>
              <a:ext uri="{FF2B5EF4-FFF2-40B4-BE49-F238E27FC236}">
                <a16:creationId xmlns="" xmlns:a16="http://schemas.microsoft.com/office/drawing/2014/main" id="{5F91997C-538B-C8B9-14D7-31A1932F69C3}"/>
              </a:ext>
            </a:extLst>
          </p:cNvPr>
          <p:cNvSpPr>
            <a:spLocks noGrp="1"/>
          </p:cNvSpPr>
          <p:nvPr>
            <p:ph type="ftr" sz="quarter" idx="11"/>
          </p:nvPr>
        </p:nvSpPr>
        <p:spPr>
          <a:xfrm>
            <a:off x="1463230" y="12712699"/>
            <a:ext cx="7638456" cy="730250"/>
          </a:xfrm>
        </p:spPr>
        <p:txBody>
          <a:bodyPr/>
          <a:lstStyle>
            <a:lvl1pPr algn="l">
              <a:defRPr sz="1800"/>
            </a:lvl1pPr>
          </a:lstStyle>
          <a:p>
            <a:endParaRPr lang="en-US" dirty="0"/>
          </a:p>
        </p:txBody>
      </p:sp>
      <p:sp>
        <p:nvSpPr>
          <p:cNvPr id="11" name="Slide Number Placeholder 5">
            <a:extLst>
              <a:ext uri="{FF2B5EF4-FFF2-40B4-BE49-F238E27FC236}">
                <a16:creationId xmlns="" xmlns:a16="http://schemas.microsoft.com/office/drawing/2014/main" id="{1F777EF4-982E-9337-7E82-31DC723C1273}"/>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grpSp>
        <p:nvGrpSpPr>
          <p:cNvPr id="14" name="Group 13">
            <a:extLst>
              <a:ext uri="{FF2B5EF4-FFF2-40B4-BE49-F238E27FC236}">
                <a16:creationId xmlns="" xmlns:a16="http://schemas.microsoft.com/office/drawing/2014/main" id="{E34303BA-AFB6-0E22-486F-785994E3B7B1}"/>
              </a:ext>
              <a:ext uri="{C183D7F6-B498-43B3-948B-1728B52AA6E4}">
                <adec:decorative xmlns="" xmlns:adec="http://schemas.microsoft.com/office/drawing/2017/decorative" val="1"/>
              </a:ext>
            </a:extLst>
          </p:cNvPr>
          <p:cNvGrpSpPr/>
          <p:nvPr/>
        </p:nvGrpSpPr>
        <p:grpSpPr>
          <a:xfrm>
            <a:off x="0" y="0"/>
            <a:ext cx="4655128" cy="3011056"/>
            <a:chOff x="0" y="0"/>
            <a:chExt cx="2238376" cy="3105150"/>
          </a:xfrm>
        </p:grpSpPr>
        <p:cxnSp>
          <p:nvCxnSpPr>
            <p:cNvPr id="15" name="Straight Connector 14">
              <a:extLst>
                <a:ext uri="{FF2B5EF4-FFF2-40B4-BE49-F238E27FC236}">
                  <a16:creationId xmlns=""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0172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676401" y="674385"/>
            <a:ext cx="11310394" cy="3995734"/>
          </a:xfrm>
        </p:spPr>
        <p:txBody>
          <a:bodyPr anchor="b">
            <a:normAutofit/>
          </a:bodyPr>
          <a:lstStyle>
            <a:lvl1pPr>
              <a:defRPr lang="en-US" sz="5600" kern="1200" spc="30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676400" y="5410354"/>
            <a:ext cx="11467544" cy="897980"/>
          </a:xfrm>
        </p:spPr>
        <p:txBody>
          <a:bodyPr anchor="ctr">
            <a:no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hasCustomPrompt="1"/>
          </p:nvPr>
        </p:nvSpPr>
        <p:spPr>
          <a:xfrm>
            <a:off x="1676399" y="6308333"/>
            <a:ext cx="11467546" cy="6065466"/>
          </a:xfrm>
        </p:spPr>
        <p:txBody>
          <a:bodyPr>
            <a:normAutofit/>
          </a:bodyPr>
          <a:lstStyle>
            <a:lvl1pPr marL="571500" indent="-571500">
              <a:lnSpc>
                <a:spcPct val="100000"/>
              </a:lnSpc>
              <a:buFont typeface="Arial" panose="020B0604020202020204" pitchFamily="34" charset="0"/>
              <a:buChar char="•"/>
              <a:defRPr sz="3600" spc="100" baseline="0"/>
            </a:lvl1pPr>
            <a:lvl2pPr marL="1485900" indent="-571500">
              <a:lnSpc>
                <a:spcPct val="100000"/>
              </a:lnSpc>
              <a:buFont typeface="Arial" panose="020B0604020202020204" pitchFamily="34" charset="0"/>
              <a:buChar char="•"/>
              <a:defRPr sz="3600" spc="100" baseline="0"/>
            </a:lvl2pPr>
            <a:lvl3pPr marL="2400300" indent="-571500">
              <a:lnSpc>
                <a:spcPct val="100000"/>
              </a:lnSpc>
              <a:buFont typeface="Arial" panose="020B0604020202020204" pitchFamily="34" charset="0"/>
              <a:buChar char="•"/>
              <a:defRPr sz="3600" spc="100" baseline="0"/>
            </a:lvl3pPr>
            <a:lvl4pPr marL="3314700" indent="-571500">
              <a:lnSpc>
                <a:spcPct val="100000"/>
              </a:lnSpc>
              <a:buFont typeface="Arial" panose="020B0604020202020204" pitchFamily="34" charset="0"/>
              <a:buChar char="•"/>
              <a:defRPr sz="3600" spc="100" baseline="0"/>
            </a:lvl4pPr>
            <a:lvl5pPr marL="4229100" indent="-571500">
              <a:lnSpc>
                <a:spcPct val="100000"/>
              </a:lnSpc>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15774217" y="5410355"/>
            <a:ext cx="7887254" cy="897978"/>
          </a:xfrm>
        </p:spPr>
        <p:txBody>
          <a:bodyPr anchor="ctr">
            <a:no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7" name="Content Placeholder 3">
            <a:extLst>
              <a:ext uri="{FF2B5EF4-FFF2-40B4-BE49-F238E27FC236}">
                <a16:creationId xmlns="" xmlns:a16="http://schemas.microsoft.com/office/drawing/2014/main" id="{0120DFF5-B64A-9744-4500-1D7BBA19BF1C}"/>
              </a:ext>
            </a:extLst>
          </p:cNvPr>
          <p:cNvSpPr>
            <a:spLocks noGrp="1"/>
          </p:cNvSpPr>
          <p:nvPr>
            <p:ph sz="half" idx="14" hasCustomPrompt="1"/>
          </p:nvPr>
        </p:nvSpPr>
        <p:spPr>
          <a:xfrm>
            <a:off x="15774215" y="6329735"/>
            <a:ext cx="7887254" cy="6065466"/>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304288"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a:xfrm>
            <a:off x="1687972" y="12712701"/>
            <a:ext cx="8229600" cy="730250"/>
          </a:xfrm>
        </p:spPr>
        <p:txBody>
          <a:bodyPr/>
          <a:lstStyle>
            <a:lvl1pPr algn="l">
              <a:defRPr sz="1800"/>
            </a:lvl1pPr>
          </a:lstStyle>
          <a:p>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1800"/>
            </a:lvl1pPr>
          </a:lstStyle>
          <a:p>
            <a:fld id="{86CB4B4D-7CA3-9044-876B-883B54F8677D}" type="slidenum">
              <a:rPr lang="de-DE" smtClean="0"/>
              <a:t>‹Nr.›</a:t>
            </a:fld>
            <a:endParaRPr lang="de-DE"/>
          </a:p>
        </p:txBody>
      </p:sp>
      <p:pic>
        <p:nvPicPr>
          <p:cNvPr id="13" name="Graphic 12">
            <a:extLst>
              <a:ext uri="{FF2B5EF4-FFF2-40B4-BE49-F238E27FC236}">
                <a16:creationId xmlns="" xmlns:a16="http://schemas.microsoft.com/office/drawing/2014/main" id="{E0588715-35AD-8BE1-A5FC-E28BDD3854A6}"/>
              </a:ext>
              <a:ext uri="{C183D7F6-B498-43B3-948B-1728B52AA6E4}">
                <adec:decorative xmlns="" xmlns:adec="http://schemas.microsoft.com/office/drawing/2017/decorative" val="1"/>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18645" t="319" r="28732" b="73496"/>
          <a:stretch/>
        </p:blipFill>
        <p:spPr>
          <a:xfrm rot="10800000" flipH="1">
            <a:off x="12616872" y="-22"/>
            <a:ext cx="11767128" cy="4732848"/>
          </a:xfrm>
          <a:prstGeom prst="rect">
            <a:avLst/>
          </a:prstGeom>
        </p:spPr>
      </p:pic>
    </p:spTree>
    <p:extLst>
      <p:ext uri="{BB962C8B-B14F-4D97-AF65-F5344CB8AC3E}">
        <p14:creationId xmlns:p14="http://schemas.microsoft.com/office/powerpoint/2010/main" val="2932476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544E9C70-0200-3C21-7766-CB9EA5FBFA88}"/>
              </a:ext>
              <a:ext uri="{C183D7F6-B498-43B3-948B-1728B52AA6E4}">
                <adec:decorative xmlns="" xmlns:adec="http://schemas.microsoft.com/office/drawing/2017/decorative" val="1"/>
              </a:ext>
            </a:extLst>
          </p:cNvPr>
          <p:cNvGrpSpPr/>
          <p:nvPr/>
        </p:nvGrpSpPr>
        <p:grpSpPr>
          <a:xfrm>
            <a:off x="0" y="0"/>
            <a:ext cx="5181600" cy="2055812"/>
            <a:chOff x="0" y="0"/>
            <a:chExt cx="2590800" cy="1027906"/>
          </a:xfrm>
        </p:grpSpPr>
        <p:cxnSp>
          <p:nvCxnSpPr>
            <p:cNvPr id="11" name="Straight Connector 10">
              <a:extLst>
                <a:ext uri="{FF2B5EF4-FFF2-40B4-BE49-F238E27FC236}">
                  <a16:creationId xmlns=""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a:xfrm>
            <a:off x="1676400" y="707101"/>
            <a:ext cx="21031200" cy="2651126"/>
          </a:xfrm>
        </p:spPr>
        <p:txBody>
          <a:bodyPr anchor="b">
            <a:normAutofit/>
          </a:bodyPr>
          <a:lstStyle>
            <a:lvl1pPr algn="ctr">
              <a:defRPr lang="en-US" sz="5600" kern="1200" spc="30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 xmlns:a16="http://schemas.microsoft.com/office/drawing/2014/main" id="{C3975522-461E-4D79-B5B9-BF9471B54688}"/>
              </a:ext>
            </a:extLst>
          </p:cNvPr>
          <p:cNvSpPr>
            <a:spLocks noGrp="1"/>
          </p:cNvSpPr>
          <p:nvPr>
            <p:ph type="tbl" sz="quarter" idx="14"/>
          </p:nvPr>
        </p:nvSpPr>
        <p:spPr>
          <a:xfrm>
            <a:off x="1676400" y="4222763"/>
            <a:ext cx="21031200" cy="7141926"/>
          </a:xfrm>
        </p:spPr>
        <p:txBody>
          <a:bodyPr>
            <a:normAutofit/>
          </a:bodyPr>
          <a:lstStyle>
            <a:lvl1pPr marL="0" indent="0" algn="ctr">
              <a:buNone/>
              <a:defRPr sz="4000"/>
            </a:lvl1pPr>
          </a:lstStyle>
          <a:p>
            <a:r>
              <a:rPr lang="de-DE" smtClean="0"/>
              <a:t>Tabelle durch Klicken auf Symbol hinzufügen</a:t>
            </a:r>
            <a:endParaRPr lang="en-US" dirty="0"/>
          </a:p>
        </p:txBody>
      </p:sp>
      <p:sp>
        <p:nvSpPr>
          <p:cNvPr id="6" name="Footer Placeholder 4">
            <a:extLst>
              <a:ext uri="{FF2B5EF4-FFF2-40B4-BE49-F238E27FC236}">
                <a16:creationId xmlns="" xmlns:a16="http://schemas.microsoft.com/office/drawing/2014/main" id="{BFB554B2-4C33-2975-9F27-94B8AE71DF13}"/>
              </a:ext>
            </a:extLst>
          </p:cNvPr>
          <p:cNvSpPr>
            <a:spLocks noGrp="1"/>
          </p:cNvSpPr>
          <p:nvPr>
            <p:ph type="ftr" sz="quarter" idx="11"/>
          </p:nvPr>
        </p:nvSpPr>
        <p:spPr>
          <a:xfrm>
            <a:off x="1676400" y="12712699"/>
            <a:ext cx="7638456" cy="730250"/>
          </a:xfrm>
        </p:spPr>
        <p:txBody>
          <a:bodyPr/>
          <a:lstStyle>
            <a:lvl1pPr algn="l">
              <a:defRPr sz="1800"/>
            </a:lvl1pPr>
          </a:lstStyle>
          <a:p>
            <a:endParaRPr lang="en-US" dirty="0"/>
          </a:p>
        </p:txBody>
      </p:sp>
      <p:sp>
        <p:nvSpPr>
          <p:cNvPr id="7" name="Slide Number Placeholder 5">
            <a:extLst>
              <a:ext uri="{FF2B5EF4-FFF2-40B4-BE49-F238E27FC236}">
                <a16:creationId xmlns="" xmlns:a16="http://schemas.microsoft.com/office/drawing/2014/main" id="{503C6776-E983-2BA3-1054-75996FE0FD22}"/>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196030624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p:nvPr>
        </p:nvSpPr>
        <p:spPr>
          <a:xfrm>
            <a:off x="8534400" y="3231473"/>
            <a:ext cx="8359140" cy="3049470"/>
          </a:xfrm>
        </p:spPr>
        <p:txBody>
          <a:bodyPr anchor="b">
            <a:noAutofit/>
          </a:bodyPr>
          <a:lstStyle>
            <a:lvl1pPr algn="l">
              <a:defRPr sz="7200" spc="300" baseline="0">
                <a:solidFill>
                  <a:schemeClr val="bg1"/>
                </a:solidFill>
              </a:defRPr>
            </a:lvl1pPr>
          </a:lstStyle>
          <a:p>
            <a:endParaRPr lang="en-US" dirty="0"/>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hasCustomPrompt="1"/>
          </p:nvPr>
        </p:nvSpPr>
        <p:spPr>
          <a:xfrm>
            <a:off x="8534400" y="6476207"/>
            <a:ext cx="8359140" cy="5700362"/>
          </a:xfrm>
        </p:spPr>
        <p:txBody>
          <a:bodyPr>
            <a:normAutofit/>
          </a:bodyPr>
          <a:lstStyle>
            <a:lvl1pPr marL="0" indent="0" algn="l">
              <a:lnSpc>
                <a:spcPct val="150000"/>
              </a:lnSpc>
              <a:buNone/>
              <a:defRPr sz="3600" spc="100" baseline="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subtitle</a:t>
            </a:r>
          </a:p>
        </p:txBody>
      </p:sp>
      <p:pic>
        <p:nvPicPr>
          <p:cNvPr id="6" name="Graphic 5">
            <a:extLst>
              <a:ext uri="{FF2B5EF4-FFF2-40B4-BE49-F238E27FC236}">
                <a16:creationId xmlns="" xmlns:a16="http://schemas.microsoft.com/office/drawing/2014/main" id="{ED3361C9-310A-4255-A94E-B77588962DA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0"/>
            <a:ext cx="6353876" cy="13716000"/>
          </a:xfrm>
          <a:prstGeom prst="rect">
            <a:avLst/>
          </a:prstGeom>
        </p:spPr>
      </p:pic>
      <p:sp>
        <p:nvSpPr>
          <p:cNvPr id="10" name="Footer Placeholder 7">
            <a:extLst>
              <a:ext uri="{FF2B5EF4-FFF2-40B4-BE49-F238E27FC236}">
                <a16:creationId xmlns="" xmlns:a16="http://schemas.microsoft.com/office/drawing/2014/main" id="{6026D44C-0B39-4DE1-A0FC-5615DDAAE3CE}"/>
              </a:ext>
            </a:extLst>
          </p:cNvPr>
          <p:cNvSpPr>
            <a:spLocks noGrp="1"/>
          </p:cNvSpPr>
          <p:nvPr>
            <p:ph type="ftr" sz="quarter" idx="11"/>
          </p:nvPr>
        </p:nvSpPr>
        <p:spPr>
          <a:xfrm>
            <a:off x="8534400" y="12712701"/>
            <a:ext cx="8359140" cy="730250"/>
          </a:xfrm>
        </p:spPr>
        <p:txBody>
          <a:bodyPr/>
          <a:lstStyle>
            <a:lvl1pPr algn="l">
              <a:defRPr sz="1800"/>
            </a:lvl1pPr>
          </a:lstStyle>
          <a:p>
            <a:endParaRPr lang="en-US" dirty="0"/>
          </a:p>
        </p:txBody>
      </p:sp>
      <p:sp>
        <p:nvSpPr>
          <p:cNvPr id="11" name="Slide Number Placeholder 8">
            <a:extLst>
              <a:ext uri="{FF2B5EF4-FFF2-40B4-BE49-F238E27FC236}">
                <a16:creationId xmlns="" xmlns:a16="http://schemas.microsoft.com/office/drawing/2014/main" id="{0F8222B4-B618-42C4-8BDB-D2E4DF2F22C3}"/>
              </a:ext>
            </a:extLst>
          </p:cNvPr>
          <p:cNvSpPr>
            <a:spLocks noGrp="1"/>
          </p:cNvSpPr>
          <p:nvPr>
            <p:ph type="sldNum" sz="quarter" idx="12"/>
          </p:nvPr>
        </p:nvSpPr>
        <p:spPr>
          <a:xfrm>
            <a:off x="19158857" y="12712701"/>
            <a:ext cx="3548742"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1465112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Заголовок, пункты и фото">
    <p:spTree>
      <p:nvGrpSpPr>
        <p:cNvPr id="1" name=""/>
        <p:cNvGrpSpPr/>
        <p:nvPr/>
      </p:nvGrpSpPr>
      <p:grpSpPr>
        <a:xfrm>
          <a:off x="0" y="0"/>
          <a:ext cx="0" cy="0"/>
          <a:chOff x="0" y="0"/>
          <a:chExt cx="0" cy="0"/>
        </a:xfrm>
      </p:grpSpPr>
      <p:sp>
        <p:nvSpPr>
          <p:cNvPr id="61" name="Уровень текста 1…"/>
          <p:cNvSpPr txBox="1">
            <a:spLocks noGrp="1"/>
          </p:cNvSpPr>
          <p:nvPr>
            <p:ph type="body" sz="half" idx="1" hasCustomPrompt="1"/>
          </p:nvPr>
        </p:nvSpPr>
        <p:spPr>
          <a:xfrm>
            <a:off x="1206500" y="4248504"/>
            <a:ext cx="9779000" cy="8256630"/>
          </a:xfrm>
          <a:prstGeom prst="rect">
            <a:avLst/>
          </a:prstGeom>
        </p:spPr>
        <p:txBody>
          <a:bodyPr/>
          <a:lstStyle/>
          <a:p>
            <a:r>
              <a:t>Текст пункта на слайде</a:t>
            </a:r>
          </a:p>
          <a:p>
            <a:pPr lvl="1"/>
            <a:endParaRPr/>
          </a:p>
          <a:p>
            <a:pPr lvl="2"/>
            <a:endParaRPr/>
          </a:p>
          <a:p>
            <a:pPr lvl="3"/>
            <a:endParaRPr/>
          </a:p>
          <a:p>
            <a:pPr lvl="4"/>
            <a:endParaRPr/>
          </a:p>
        </p:txBody>
      </p:sp>
      <p:sp>
        <p:nvSpPr>
          <p:cNvPr id="62" name="Тарелка пасты папарделле с зелёным маслом из петрушки, жареным фундуком и стружкой сыра пармезан"/>
          <p:cNvSpPr>
            <a:spLocks noGrp="1"/>
          </p:cNvSpPr>
          <p:nvPr>
            <p:ph type="pic" idx="22"/>
          </p:nvPr>
        </p:nvSpPr>
        <p:spPr>
          <a:xfrm>
            <a:off x="12165106" y="1079500"/>
            <a:ext cx="10916874" cy="11425634"/>
          </a:xfrm>
          <a:prstGeom prst="rect">
            <a:avLst/>
          </a:prstGeom>
        </p:spPr>
        <p:txBody>
          <a:bodyPr lIns="91439" tIns="45719" rIns="91439" bIns="45719">
            <a:noAutofit/>
          </a:bodyPr>
          <a:lstStyle/>
          <a:p>
            <a:endParaRPr/>
          </a:p>
        </p:txBody>
      </p:sp>
      <p:sp>
        <p:nvSpPr>
          <p:cNvPr id="63" name="Заголовок слайда"/>
          <p:cNvSpPr txBox="1">
            <a:spLocks noGrp="1"/>
          </p:cNvSpPr>
          <p:nvPr>
            <p:ph type="title" hasCustomPrompt="1"/>
          </p:nvPr>
        </p:nvSpPr>
        <p:spPr>
          <a:xfrm>
            <a:off x="1206500" y="1079500"/>
            <a:ext cx="10958606" cy="1435100"/>
          </a:xfrm>
          <a:prstGeom prst="rect">
            <a:avLst/>
          </a:prstGeom>
        </p:spPr>
        <p:txBody>
          <a:bodyPr>
            <a:noAutofit/>
          </a:bodyPr>
          <a:lstStyle>
            <a:lvl1pPr>
              <a:defRPr sz="6000" b="1"/>
            </a:lvl1pPr>
          </a:lstStyle>
          <a:p>
            <a:r>
              <a:rPr dirty="0" err="1"/>
              <a:t>Заголовок</a:t>
            </a:r>
            <a:r>
              <a:rPr dirty="0"/>
              <a:t> </a:t>
            </a:r>
            <a:r>
              <a:rPr dirty="0" err="1"/>
              <a:t>слайда</a:t>
            </a:r>
            <a:endParaRPr dirty="0"/>
          </a:p>
        </p:txBody>
      </p:sp>
      <p:sp>
        <p:nvSpPr>
          <p:cNvPr id="64" name="Номер слайда"/>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3" name="Grafik 2"/>
          <p:cNvPicPr>
            <a:picLocks noChangeAspect="1"/>
          </p:cNvPicPr>
          <p:nvPr userDrawn="1"/>
        </p:nvPicPr>
        <p:blipFill>
          <a:blip r:embed="rId2"/>
          <a:stretch>
            <a:fillRect/>
          </a:stretch>
        </p:blipFill>
        <p:spPr>
          <a:xfrm>
            <a:off x="26894" y="0"/>
            <a:ext cx="5188146" cy="2066723"/>
          </a:xfrm>
          <a:prstGeom prst="rect">
            <a:avLst/>
          </a:prstGeom>
        </p:spPr>
      </p:pic>
    </p:spTree>
    <p:extLst>
      <p:ext uri="{BB962C8B-B14F-4D97-AF65-F5344CB8AC3E}">
        <p14:creationId xmlns:p14="http://schemas.microsoft.com/office/powerpoint/2010/main" val="33087546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8534400" y="3231473"/>
            <a:ext cx="8359140" cy="3049470"/>
          </a:xfrm>
        </p:spPr>
        <p:txBody>
          <a:bodyPr anchor="b">
            <a:noAutofit/>
          </a:bodyPr>
          <a:lstStyle>
            <a:lvl1pPr algn="l">
              <a:defRPr sz="7200" spc="300" baseline="0">
                <a:solidFill>
                  <a:schemeClr val="bg1"/>
                </a:solidFill>
              </a:defRPr>
            </a:lvl1pPr>
          </a:lstStyle>
          <a:p>
            <a:r>
              <a:rPr lang="en-US" dirty="0" smtClean="0"/>
              <a:t>ECHTNICE </a:t>
            </a:r>
            <a:r>
              <a:rPr lang="en-US" dirty="0" err="1" smtClean="0"/>
              <a:t>Gmbh</a:t>
            </a:r>
            <a:endParaRPr lang="en-US" dirty="0"/>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8534400" y="6476207"/>
            <a:ext cx="8359140" cy="5700362"/>
          </a:xfrm>
        </p:spPr>
        <p:txBody>
          <a:bodyPr>
            <a:normAutofit/>
          </a:bodyPr>
          <a:lstStyle>
            <a:lvl1pPr marL="0" indent="0" algn="l">
              <a:lnSpc>
                <a:spcPct val="150000"/>
              </a:lnSpc>
              <a:buNone/>
              <a:defRPr sz="3600" spc="100" baseline="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endParaRPr lang="en-US" dirty="0" smtClean="0"/>
          </a:p>
          <a:p>
            <a:endParaRPr lang="en-US" dirty="0" smtClean="0"/>
          </a:p>
          <a:p>
            <a:r>
              <a:rPr lang="en-US" dirty="0" smtClean="0"/>
              <a:t>Paul Mizel</a:t>
            </a:r>
            <a:br>
              <a:rPr lang="en-US" dirty="0" smtClean="0"/>
            </a:br>
            <a:r>
              <a:rPr lang="en-US" dirty="0" smtClean="0"/>
              <a:t>Johann-</a:t>
            </a:r>
            <a:r>
              <a:rPr lang="en-US" dirty="0" err="1" smtClean="0"/>
              <a:t>Heckeroth</a:t>
            </a:r>
            <a:r>
              <a:rPr lang="en-US" dirty="0" smtClean="0"/>
              <a:t>-Str. 21</a:t>
            </a:r>
            <a:br>
              <a:rPr lang="en-US" dirty="0" smtClean="0"/>
            </a:br>
            <a:r>
              <a:rPr lang="en-US" dirty="0" smtClean="0"/>
              <a:t>44143 Dortmund</a:t>
            </a:r>
            <a:endParaRPr lang="en-US" dirty="0"/>
          </a:p>
        </p:txBody>
      </p:sp>
      <p:pic>
        <p:nvPicPr>
          <p:cNvPr id="6" name="Graphic 5">
            <a:extLst>
              <a:ext uri="{FF2B5EF4-FFF2-40B4-BE49-F238E27FC236}">
                <a16:creationId xmlns="" xmlns:a16="http://schemas.microsoft.com/office/drawing/2014/main" id="{ED3361C9-310A-4255-A94E-B77588962DA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0"/>
            <a:ext cx="6353876" cy="13716000"/>
          </a:xfrm>
          <a:prstGeom prst="rect">
            <a:avLst/>
          </a:prstGeom>
        </p:spPr>
      </p:pic>
      <p:sp>
        <p:nvSpPr>
          <p:cNvPr id="10" name="Footer Placeholder 7">
            <a:extLst>
              <a:ext uri="{FF2B5EF4-FFF2-40B4-BE49-F238E27FC236}">
                <a16:creationId xmlns="" xmlns:a16="http://schemas.microsoft.com/office/drawing/2014/main" id="{6026D44C-0B39-4DE1-A0FC-5615DDAAE3CE}"/>
              </a:ext>
            </a:extLst>
          </p:cNvPr>
          <p:cNvSpPr>
            <a:spLocks noGrp="1"/>
          </p:cNvSpPr>
          <p:nvPr>
            <p:ph type="ftr" sz="quarter" idx="11"/>
          </p:nvPr>
        </p:nvSpPr>
        <p:spPr>
          <a:xfrm>
            <a:off x="8534400" y="12712701"/>
            <a:ext cx="8359140" cy="730250"/>
          </a:xfrm>
        </p:spPr>
        <p:txBody>
          <a:bodyPr/>
          <a:lstStyle>
            <a:lvl1pPr algn="l">
              <a:defRPr sz="1800"/>
            </a:lvl1pPr>
          </a:lstStyle>
          <a:p>
            <a:endParaRPr lang="en-US" dirty="0"/>
          </a:p>
        </p:txBody>
      </p:sp>
      <p:sp>
        <p:nvSpPr>
          <p:cNvPr id="11" name="Slide Number Placeholder 8">
            <a:extLst>
              <a:ext uri="{FF2B5EF4-FFF2-40B4-BE49-F238E27FC236}">
                <a16:creationId xmlns="" xmlns:a16="http://schemas.microsoft.com/office/drawing/2014/main" id="{0F8222B4-B618-42C4-8BDB-D2E4DF2F22C3}"/>
              </a:ext>
            </a:extLst>
          </p:cNvPr>
          <p:cNvSpPr>
            <a:spLocks noGrp="1"/>
          </p:cNvSpPr>
          <p:nvPr>
            <p:ph type="sldNum" sz="quarter" idx="12"/>
          </p:nvPr>
        </p:nvSpPr>
        <p:spPr>
          <a:xfrm>
            <a:off x="19158857" y="12712701"/>
            <a:ext cx="3548742"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3561980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42" name="Заголовок слайда"/>
          <p:cNvSpPr txBox="1">
            <a:spLocks noGrp="1"/>
          </p:cNvSpPr>
          <p:nvPr>
            <p:ph type="title" hasCustomPrompt="1"/>
          </p:nvPr>
        </p:nvSpPr>
        <p:spPr>
          <a:prstGeom prst="rect">
            <a:avLst/>
          </a:prstGeom>
        </p:spPr>
        <p:txBody>
          <a:bodyPr/>
          <a:lstStyle/>
          <a:p>
            <a:r>
              <a:t>Заголовок слайда</a:t>
            </a:r>
          </a:p>
        </p:txBody>
      </p:sp>
      <p:sp>
        <p:nvSpPr>
          <p:cNvPr id="43" name="Подзаголовок слайда"/>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Подзаголовок слайда</a:t>
            </a:r>
          </a:p>
        </p:txBody>
      </p:sp>
      <p:sp>
        <p:nvSpPr>
          <p:cNvPr id="44" name="Уровень текста 1…"/>
          <p:cNvSpPr txBox="1">
            <a:spLocks noGrp="1"/>
          </p:cNvSpPr>
          <p:nvPr>
            <p:ph type="body" idx="1" hasCustomPrompt="1"/>
          </p:nvPr>
        </p:nvSpPr>
        <p:spPr>
          <a:prstGeom prst="rect">
            <a:avLst/>
          </a:prstGeom>
        </p:spPr>
        <p:txBody>
          <a:bodyPr/>
          <a:lstStyle/>
          <a:p>
            <a:r>
              <a:t>Текст пункта на слайде</a:t>
            </a:r>
          </a:p>
          <a:p>
            <a:pPr lvl="1"/>
            <a:endParaRPr/>
          </a:p>
          <a:p>
            <a:pPr lvl="2"/>
            <a:endParaRPr/>
          </a:p>
          <a:p>
            <a:pPr lvl="3"/>
            <a:endParaRPr/>
          </a:p>
          <a:p>
            <a:pPr lvl="4"/>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5807310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12883837" y="6659580"/>
            <a:ext cx="9883542" cy="6400800"/>
          </a:xfrm>
        </p:spPr>
        <p:txBody>
          <a:bodyPr anchor="ctr">
            <a:noAutofit/>
          </a:bodyPr>
          <a:lstStyle>
            <a:lvl1pPr algn="l">
              <a:defRPr sz="7200" spc="300" baseline="0"/>
            </a:lvl1pPr>
          </a:lstStyle>
          <a:p>
            <a:r>
              <a:rPr lang="en-US" dirty="0"/>
              <a:t>CLICK TO add title</a:t>
            </a:r>
          </a:p>
        </p:txBody>
      </p:sp>
      <p:pic>
        <p:nvPicPr>
          <p:cNvPr id="8" name="Graphic 7">
            <a:extLst>
              <a:ext uri="{FF2B5EF4-FFF2-40B4-BE49-F238E27FC236}">
                <a16:creationId xmlns="" xmlns:a16="http://schemas.microsoft.com/office/drawing/2014/main" id="{A04F1E16-9A84-4D0E-9706-79C396AF6AE6}"/>
              </a:ext>
              <a:ext uri="{C183D7F6-B498-43B3-948B-1728B52AA6E4}">
                <adec:decorative xmlns="" xmlns:adec="http://schemas.microsoft.com/office/drawing/2017/decorative" val="1"/>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9358" t="23650" b="-1"/>
          <a:stretch/>
        </p:blipFill>
        <p:spPr>
          <a:xfrm>
            <a:off x="0" y="1"/>
            <a:ext cx="18976624" cy="10108646"/>
          </a:xfrm>
          <a:prstGeom prst="rect">
            <a:avLst/>
          </a:prstGeom>
        </p:spPr>
      </p:pic>
    </p:spTree>
    <p:extLst>
      <p:ext uri="{BB962C8B-B14F-4D97-AF65-F5344CB8AC3E}">
        <p14:creationId xmlns:p14="http://schemas.microsoft.com/office/powerpoint/2010/main" val="295324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D514C6BF-376E-43E8-881D-2E767426990A}"/>
              </a:ext>
              <a:ext uri="{C183D7F6-B498-43B3-948B-1728B52AA6E4}">
                <adec:decorative xmlns="" xmlns:adec="http://schemas.microsoft.com/office/drawing/2017/decorative" val="1"/>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8301" r="28341" b="23071"/>
          <a:stretch/>
        </p:blipFill>
        <p:spPr>
          <a:xfrm>
            <a:off x="8458201" y="0"/>
            <a:ext cx="15925802" cy="13716000"/>
          </a:xfrm>
          <a:prstGeom prst="rect">
            <a:avLst/>
          </a:prstGeom>
        </p:spPr>
      </p:pic>
      <p:sp>
        <p:nvSpPr>
          <p:cNvPr id="2" name="Title 1">
            <a:extLst>
              <a:ext uri="{FF2B5EF4-FFF2-40B4-BE49-F238E27FC236}">
                <a16:creationId xmlns="" xmlns:a16="http://schemas.microsoft.com/office/drawing/2014/main" id="{3F0A9B92-C2D0-466A-A680-A35832C452B3}"/>
              </a:ext>
            </a:extLst>
          </p:cNvPr>
          <p:cNvSpPr>
            <a:spLocks noGrp="1"/>
          </p:cNvSpPr>
          <p:nvPr>
            <p:ph type="title" hasCustomPrompt="1"/>
          </p:nvPr>
        </p:nvSpPr>
        <p:spPr>
          <a:xfrm>
            <a:off x="2667000" y="2040891"/>
            <a:ext cx="5791200" cy="2651126"/>
          </a:xfrm>
        </p:spPr>
        <p:txBody>
          <a:bodyPr anchor="b">
            <a:normAutofit/>
          </a:bodyPr>
          <a:lstStyle>
            <a:lvl1pPr>
              <a:defRPr sz="5600" spc="300" baseline="0">
                <a:solidFill>
                  <a:schemeClr val="bg1"/>
                </a:solidFill>
              </a:defRPr>
            </a:lvl1pPr>
          </a:lstStyle>
          <a:p>
            <a:r>
              <a:rPr lang="en-US" dirty="0"/>
              <a:t>CLICK TO add title</a:t>
            </a:r>
          </a:p>
        </p:txBody>
      </p:sp>
      <p:sp>
        <p:nvSpPr>
          <p:cNvPr id="3" name="Content Placeholder 2">
            <a:extLst>
              <a:ext uri="{FF2B5EF4-FFF2-40B4-BE49-F238E27FC236}">
                <a16:creationId xmlns="" xmlns:a16="http://schemas.microsoft.com/office/drawing/2014/main" id="{2DA41CE6-5A88-4C5C-B2A4-6A5D2153B16F}"/>
              </a:ext>
            </a:extLst>
          </p:cNvPr>
          <p:cNvSpPr>
            <a:spLocks noGrp="1"/>
          </p:cNvSpPr>
          <p:nvPr>
            <p:ph idx="1" hasCustomPrompt="1"/>
          </p:nvPr>
        </p:nvSpPr>
        <p:spPr>
          <a:xfrm>
            <a:off x="2667000" y="5348027"/>
            <a:ext cx="5791200" cy="6539178"/>
          </a:xfrm>
        </p:spPr>
        <p:txBody>
          <a:bodyPr>
            <a:normAutofit/>
          </a:bodyPr>
          <a:lstStyle>
            <a:lvl1pPr marL="0" indent="0">
              <a:lnSpc>
                <a:spcPct val="140000"/>
              </a:lnSpc>
              <a:spcBef>
                <a:spcPts val="2000"/>
              </a:spcBef>
              <a:buNone/>
              <a:defRPr sz="3600">
                <a:solidFill>
                  <a:schemeClr val="bg1"/>
                </a:solidFill>
              </a:defRPr>
            </a:lvl1pPr>
            <a:lvl2pPr marL="914400" indent="0">
              <a:lnSpc>
                <a:spcPct val="140000"/>
              </a:lnSpc>
              <a:spcBef>
                <a:spcPts val="2000"/>
              </a:spcBef>
              <a:buNone/>
              <a:defRPr sz="3600">
                <a:solidFill>
                  <a:schemeClr val="bg1"/>
                </a:solidFill>
              </a:defRPr>
            </a:lvl2pPr>
            <a:lvl3pPr marL="1828800" indent="0">
              <a:lnSpc>
                <a:spcPct val="140000"/>
              </a:lnSpc>
              <a:spcBef>
                <a:spcPts val="2000"/>
              </a:spcBef>
              <a:buNone/>
              <a:defRPr sz="3600">
                <a:solidFill>
                  <a:schemeClr val="bg1"/>
                </a:solidFill>
              </a:defRPr>
            </a:lvl3pPr>
            <a:lvl4pPr marL="2743200" indent="0">
              <a:lnSpc>
                <a:spcPct val="140000"/>
              </a:lnSpc>
              <a:spcBef>
                <a:spcPts val="2000"/>
              </a:spcBef>
              <a:buNone/>
              <a:defRPr sz="3600">
                <a:solidFill>
                  <a:schemeClr val="bg1"/>
                </a:solidFill>
              </a:defRPr>
            </a:lvl4pPr>
            <a:lvl5pPr marL="3657600" indent="0">
              <a:lnSpc>
                <a:spcPct val="140000"/>
              </a:lnSpc>
              <a:spcBef>
                <a:spcPts val="2000"/>
              </a:spcBef>
              <a:buNone/>
              <a:defRPr sz="3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7727F11D-8AF8-44D6-A48B-D8C7779B8B08}"/>
              </a:ext>
            </a:extLst>
          </p:cNvPr>
          <p:cNvSpPr>
            <a:spLocks noGrp="1"/>
          </p:cNvSpPr>
          <p:nvPr>
            <p:ph type="ftr" sz="quarter" idx="11"/>
          </p:nvPr>
        </p:nvSpPr>
        <p:spPr>
          <a:xfrm>
            <a:off x="2667000" y="12712699"/>
            <a:ext cx="7638456" cy="730250"/>
          </a:xfrm>
        </p:spPr>
        <p:txBody>
          <a:bodyPr/>
          <a:lstStyle>
            <a:lvl1pPr algn="l">
              <a:defRPr sz="1800"/>
            </a:lvl1pPr>
          </a:lstStyle>
          <a:p>
            <a:endParaRPr lang="en-US" dirty="0"/>
          </a:p>
        </p:txBody>
      </p:sp>
      <p:sp>
        <p:nvSpPr>
          <p:cNvPr id="6" name="Slide Number Placeholder 5">
            <a:extLst>
              <a:ext uri="{FF2B5EF4-FFF2-40B4-BE49-F238E27FC236}">
                <a16:creationId xmlns="" xmlns:a16="http://schemas.microsoft.com/office/drawing/2014/main" id="{658C0879-6B0F-4AF6-A997-EC61DA8964AE}"/>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332924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13982700" y="974036"/>
            <a:ext cx="8359140" cy="6754708"/>
          </a:xfrm>
        </p:spPr>
        <p:txBody>
          <a:bodyPr anchor="b">
            <a:noAutofit/>
          </a:bodyPr>
          <a:lstStyle>
            <a:lvl1pPr algn="l">
              <a:defRPr sz="7200" spc="300" baseline="0">
                <a:solidFill>
                  <a:schemeClr val="tx1"/>
                </a:solidFill>
              </a:defRPr>
            </a:lvl1pPr>
          </a:lstStyle>
          <a:p>
            <a:r>
              <a:rPr lang="en-US" dirty="0"/>
              <a:t>CLICK TO add title</a:t>
            </a:r>
          </a:p>
        </p:txBody>
      </p:sp>
      <p:grpSp>
        <p:nvGrpSpPr>
          <p:cNvPr id="4" name="Group 3">
            <a:extLst>
              <a:ext uri="{FF2B5EF4-FFF2-40B4-BE49-F238E27FC236}">
                <a16:creationId xmlns="" xmlns:a16="http://schemas.microsoft.com/office/drawing/2014/main" id="{4A96E214-6A61-C8A7-B1DB-C8C260C13441}"/>
              </a:ext>
              <a:ext uri="{C183D7F6-B498-43B3-948B-1728B52AA6E4}">
                <adec:decorative xmlns="" xmlns:adec="http://schemas.microsoft.com/office/drawing/2017/decorative" val="1"/>
              </a:ext>
            </a:extLst>
          </p:cNvPr>
          <p:cNvGrpSpPr/>
          <p:nvPr/>
        </p:nvGrpSpPr>
        <p:grpSpPr>
          <a:xfrm>
            <a:off x="0" y="0"/>
            <a:ext cx="13115636" cy="13716000"/>
            <a:chOff x="0" y="0"/>
            <a:chExt cx="4762501" cy="5186363"/>
          </a:xfrm>
        </p:grpSpPr>
        <p:cxnSp>
          <p:nvCxnSpPr>
            <p:cNvPr id="5" name="Straight Connector 4">
              <a:extLst>
                <a:ext uri="{FF2B5EF4-FFF2-40B4-BE49-F238E27FC236}">
                  <a16:creationId xmlns=""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413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13982700" y="975361"/>
            <a:ext cx="8359140" cy="6753382"/>
          </a:xfrm>
        </p:spPr>
        <p:txBody>
          <a:bodyPr anchor="b">
            <a:noAutofit/>
          </a:bodyPr>
          <a:lstStyle>
            <a:lvl1pPr algn="l">
              <a:defRPr sz="7200" spc="300" baseline="0">
                <a:solidFill>
                  <a:schemeClr val="bg1"/>
                </a:solidFill>
              </a:defRPr>
            </a:lvl1pPr>
          </a:lstStyle>
          <a:p>
            <a:r>
              <a:rPr lang="en-US" dirty="0"/>
              <a:t>CLICK TO add title</a:t>
            </a:r>
          </a:p>
        </p:txBody>
      </p:sp>
      <p:cxnSp>
        <p:nvCxnSpPr>
          <p:cNvPr id="7" name="Straight Connector 6">
            <a:extLst>
              <a:ext uri="{FF2B5EF4-FFF2-40B4-BE49-F238E27FC236}">
                <a16:creationId xmlns="" xmlns:a16="http://schemas.microsoft.com/office/drawing/2014/main" id="{5D8E94DD-0F7B-3F92-58EA-5F06D557BF40}"/>
              </a:ext>
              <a:ext uri="{C183D7F6-B498-43B3-948B-1728B52AA6E4}">
                <adec:decorative xmlns="" xmlns:adec="http://schemas.microsoft.com/office/drawing/2017/decorative" val="1"/>
              </a:ext>
            </a:extLst>
          </p:cNvPr>
          <p:cNvCxnSpPr>
            <a:cxnSpLocks/>
          </p:cNvCxnSpPr>
          <p:nvPr/>
        </p:nvCxnSpPr>
        <p:spPr>
          <a:xfrm>
            <a:off x="7981334" y="1"/>
            <a:ext cx="2252556" cy="50245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 xmlns:a16="http://schemas.microsoft.com/office/drawing/2014/main" id="{419F5397-34DB-BC88-ADF5-AA470A06FE50}"/>
              </a:ext>
            </a:extLst>
          </p:cNvPr>
          <p:cNvSpPr>
            <a:spLocks noGrp="1"/>
          </p:cNvSpPr>
          <p:nvPr>
            <p:ph type="pic" sz="quarter" idx="10"/>
          </p:nvPr>
        </p:nvSpPr>
        <p:spPr>
          <a:xfrm>
            <a:off x="1" y="-10159"/>
            <a:ext cx="13152582" cy="13745210"/>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4000">
                <a:solidFill>
                  <a:schemeClr val="bg1"/>
                </a:solidFill>
              </a:defRPr>
            </a:lvl1pPr>
          </a:lstStyle>
          <a:p>
            <a:r>
              <a:rPr lang="de-DE" smtClean="0"/>
              <a:t>Bild durch Klicken auf Symbol hinzufügen</a:t>
            </a:r>
            <a:endParaRPr lang="en-US" dirty="0"/>
          </a:p>
        </p:txBody>
      </p:sp>
    </p:spTree>
    <p:extLst>
      <p:ext uri="{BB962C8B-B14F-4D97-AF65-F5344CB8AC3E}">
        <p14:creationId xmlns:p14="http://schemas.microsoft.com/office/powerpoint/2010/main" val="126504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2644636" y="536721"/>
            <a:ext cx="14576564" cy="4242354"/>
          </a:xfrm>
        </p:spPr>
        <p:txBody>
          <a:bodyPr anchor="b">
            <a:normAutofit/>
          </a:bodyPr>
          <a:lstStyle>
            <a:lvl1pPr>
              <a:defRPr lang="en-US" sz="5600" kern="1200" spc="30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 xmlns:a16="http://schemas.microsoft.com/office/drawing/2014/main" id="{EAC9D25F-5B3D-F5B2-5D02-C6BC6AA8987B}"/>
              </a:ext>
            </a:extLst>
          </p:cNvPr>
          <p:cNvSpPr>
            <a:spLocks noGrp="1"/>
          </p:cNvSpPr>
          <p:nvPr>
            <p:ph sz="half" idx="2" hasCustomPrompt="1"/>
          </p:nvPr>
        </p:nvSpPr>
        <p:spPr>
          <a:xfrm>
            <a:off x="2644776" y="5526157"/>
            <a:ext cx="14576424" cy="6814102"/>
          </a:xfrm>
        </p:spPr>
        <p:txBody>
          <a:bodyPr>
            <a:normAutofit/>
          </a:bodyPr>
          <a:lstStyle>
            <a:lvl1pPr marL="0" indent="0">
              <a:lnSpc>
                <a:spcPct val="100000"/>
              </a:lnSpc>
              <a:buFont typeface="Arial" panose="020B0604020202020204" pitchFamily="34" charset="0"/>
              <a:buNone/>
              <a:defRPr sz="3600" b="1"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286000"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 xmlns:a16="http://schemas.microsoft.com/office/drawing/2014/main" id="{18E16CF1-2502-F2F0-2C27-2DD7979033E2}"/>
              </a:ext>
              <a:ext uri="{C183D7F6-B498-43B3-948B-1728B52AA6E4}">
                <adec:decorative xmlns="" xmlns:adec="http://schemas.microsoft.com/office/drawing/2017/decorative" val="1"/>
              </a:ext>
            </a:extLst>
          </p:cNvPr>
          <p:cNvGrpSpPr/>
          <p:nvPr/>
        </p:nvGrpSpPr>
        <p:grpSpPr>
          <a:xfrm>
            <a:off x="18192749" y="-50801"/>
            <a:ext cx="6191250" cy="13766802"/>
            <a:chOff x="9096375" y="-25401"/>
            <a:chExt cx="3095625" cy="6883401"/>
          </a:xfrm>
        </p:grpSpPr>
        <p:cxnSp>
          <p:nvCxnSpPr>
            <p:cNvPr id="10" name="Straight Connector 9">
              <a:extLst>
                <a:ext uri="{FF2B5EF4-FFF2-40B4-BE49-F238E27FC236}">
                  <a16:creationId xmlns=""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 xmlns:a16="http://schemas.microsoft.com/office/drawing/2014/main" id="{34E84FEE-D475-A71D-7996-5925602ECF9A}"/>
              </a:ext>
              <a:ext uri="{C183D7F6-B498-43B3-948B-1728B52AA6E4}">
                <adec:decorative xmlns="" xmlns:adec="http://schemas.microsoft.com/office/drawing/2017/decorative" val="1"/>
              </a:ext>
            </a:extLst>
          </p:cNvPr>
          <p:cNvCxnSpPr>
            <a:cxnSpLocks/>
          </p:cNvCxnSpPr>
          <p:nvPr/>
        </p:nvCxnSpPr>
        <p:spPr>
          <a:xfrm rot="10800000" flipH="1">
            <a:off x="-1" y="-50805"/>
            <a:ext cx="2421146" cy="4096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 xmlns:a16="http://schemas.microsoft.com/office/drawing/2014/main" id="{7459776D-4049-CB00-C321-0627C169BC51}"/>
              </a:ext>
            </a:extLst>
          </p:cNvPr>
          <p:cNvSpPr>
            <a:spLocks noGrp="1"/>
          </p:cNvSpPr>
          <p:nvPr>
            <p:ph type="ftr" sz="quarter" idx="11"/>
          </p:nvPr>
        </p:nvSpPr>
        <p:spPr>
          <a:xfrm>
            <a:off x="2667000" y="12712699"/>
            <a:ext cx="7638456" cy="730250"/>
          </a:xfrm>
        </p:spPr>
        <p:txBody>
          <a:bodyPr/>
          <a:lstStyle>
            <a:lvl1pPr algn="l">
              <a:defRPr sz="1800"/>
            </a:lvl1pPr>
          </a:lstStyle>
          <a:p>
            <a:endParaRPr lang="en-US" dirty="0"/>
          </a:p>
        </p:txBody>
      </p:sp>
      <p:sp>
        <p:nvSpPr>
          <p:cNvPr id="16" name="Slide Number Placeholder 5">
            <a:extLst>
              <a:ext uri="{FF2B5EF4-FFF2-40B4-BE49-F238E27FC236}">
                <a16:creationId xmlns="" xmlns:a16="http://schemas.microsoft.com/office/drawing/2014/main" id="{EDE114AF-34C6-A062-7340-858BC27DA264}"/>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16370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13982700" y="812801"/>
            <a:ext cx="8359140" cy="6915942"/>
          </a:xfrm>
        </p:spPr>
        <p:txBody>
          <a:bodyPr anchor="b">
            <a:noAutofit/>
          </a:bodyPr>
          <a:lstStyle>
            <a:lvl1pPr algn="l">
              <a:defRPr sz="7200" spc="300" baseline="0">
                <a:solidFill>
                  <a:schemeClr val="bg1"/>
                </a:solidFill>
              </a:defRPr>
            </a:lvl1pPr>
          </a:lstStyle>
          <a:p>
            <a:r>
              <a:rPr lang="en-US" dirty="0"/>
              <a:t>CLICK TO add title</a:t>
            </a:r>
          </a:p>
        </p:txBody>
      </p:sp>
      <p:pic>
        <p:nvPicPr>
          <p:cNvPr id="4" name="Graphic 3">
            <a:extLst>
              <a:ext uri="{FF2B5EF4-FFF2-40B4-BE49-F238E27FC236}">
                <a16:creationId xmlns="" xmlns:a16="http://schemas.microsoft.com/office/drawing/2014/main" id="{5E045004-3604-59DC-13E0-7A0B2DF78C4E}"/>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 y="1657350"/>
            <a:ext cx="11753850" cy="10401300"/>
          </a:xfrm>
          <a:prstGeom prst="rect">
            <a:avLst/>
          </a:prstGeom>
        </p:spPr>
      </p:pic>
    </p:spTree>
    <p:extLst>
      <p:ext uri="{BB962C8B-B14F-4D97-AF65-F5344CB8AC3E}">
        <p14:creationId xmlns:p14="http://schemas.microsoft.com/office/powerpoint/2010/main" val="105402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 xmlns:a16="http://schemas.microsoft.com/office/drawing/2014/main" id="{955F7B05-9431-1FBA-415D-6CF2DF562B97}"/>
              </a:ext>
              <a:ext uri="{C183D7F6-B498-43B3-948B-1728B52AA6E4}">
                <adec:decorative xmlns="" xmlns:adec="http://schemas.microsoft.com/office/drawing/2017/decorative" val="1"/>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39434" t="20278" b="22673"/>
          <a:stretch/>
        </p:blipFill>
        <p:spPr>
          <a:xfrm>
            <a:off x="51571" y="0"/>
            <a:ext cx="8187266" cy="7824788"/>
          </a:xfrm>
          <a:prstGeom prst="rect">
            <a:avLst/>
          </a:prstGeom>
        </p:spPr>
      </p:pic>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5867400" y="1137922"/>
            <a:ext cx="16840200" cy="3561720"/>
          </a:xfrm>
        </p:spPr>
        <p:txBody>
          <a:bodyPr anchor="b">
            <a:normAutofit/>
          </a:bodyPr>
          <a:lstStyle>
            <a:lvl1pPr>
              <a:defRPr lang="en-US" sz="5600" kern="1200" spc="30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5867400" y="5594511"/>
            <a:ext cx="7848600" cy="928998"/>
          </a:xfrm>
        </p:spPr>
        <p:txBody>
          <a:bodyPr anchor="t">
            <a:norm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7" name="Content Placeholder 3">
            <a:extLst>
              <a:ext uri="{FF2B5EF4-FFF2-40B4-BE49-F238E27FC236}">
                <a16:creationId xmlns="" xmlns:a16="http://schemas.microsoft.com/office/drawing/2014/main" id="{07FF22E3-5928-787E-B062-FA18127D3BD9}"/>
              </a:ext>
            </a:extLst>
          </p:cNvPr>
          <p:cNvSpPr>
            <a:spLocks noGrp="1"/>
          </p:cNvSpPr>
          <p:nvPr>
            <p:ph sz="half" idx="13" hasCustomPrompt="1"/>
          </p:nvPr>
        </p:nvSpPr>
        <p:spPr>
          <a:xfrm>
            <a:off x="5867401" y="6503192"/>
            <a:ext cx="7887254" cy="6468528"/>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286000"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14820347" y="5594511"/>
            <a:ext cx="7887254" cy="928998"/>
          </a:xfrm>
        </p:spPr>
        <p:txBody>
          <a:bodyPr anchor="t">
            <a:norm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9" name="Content Placeholder 3">
            <a:extLst>
              <a:ext uri="{FF2B5EF4-FFF2-40B4-BE49-F238E27FC236}">
                <a16:creationId xmlns="" xmlns:a16="http://schemas.microsoft.com/office/drawing/2014/main" id="{178E4D0B-96F1-45F3-6B2A-5FA31A37257F}"/>
              </a:ext>
            </a:extLst>
          </p:cNvPr>
          <p:cNvSpPr>
            <a:spLocks noGrp="1"/>
          </p:cNvSpPr>
          <p:nvPr>
            <p:ph sz="half" idx="14" hasCustomPrompt="1"/>
          </p:nvPr>
        </p:nvSpPr>
        <p:spPr>
          <a:xfrm>
            <a:off x="14820347" y="6503190"/>
            <a:ext cx="7887254" cy="6468528"/>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286000"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 xmlns:a16="http://schemas.microsoft.com/office/drawing/2014/main" id="{5F41582C-9AD2-F126-40F3-D43E77D158C8}"/>
              </a:ext>
            </a:extLst>
          </p:cNvPr>
          <p:cNvSpPr>
            <a:spLocks noGrp="1"/>
          </p:cNvSpPr>
          <p:nvPr>
            <p:ph type="ftr" sz="quarter" idx="11"/>
          </p:nvPr>
        </p:nvSpPr>
        <p:spPr>
          <a:xfrm>
            <a:off x="5938520" y="12712699"/>
            <a:ext cx="7638456" cy="730250"/>
          </a:xfrm>
        </p:spPr>
        <p:txBody>
          <a:bodyPr/>
          <a:lstStyle>
            <a:lvl1pPr algn="l">
              <a:defRPr sz="1800"/>
            </a:lvl1pPr>
          </a:lstStyle>
          <a:p>
            <a:endParaRPr lang="en-US" dirty="0"/>
          </a:p>
        </p:txBody>
      </p:sp>
      <p:sp>
        <p:nvSpPr>
          <p:cNvPr id="14" name="Slide Number Placeholder 5">
            <a:extLst>
              <a:ext uri="{FF2B5EF4-FFF2-40B4-BE49-F238E27FC236}">
                <a16:creationId xmlns="" xmlns:a16="http://schemas.microsoft.com/office/drawing/2014/main" id="{341F76B1-7BEF-7A88-1394-1164BFF082E5}"/>
              </a:ext>
            </a:extLst>
          </p:cNvPr>
          <p:cNvSpPr>
            <a:spLocks noGrp="1"/>
          </p:cNvSpPr>
          <p:nvPr>
            <p:ph type="sldNum" sz="quarter" idx="12"/>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1887363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2682240" y="1117602"/>
            <a:ext cx="19906616" cy="3561720"/>
          </a:xfrm>
        </p:spPr>
        <p:txBody>
          <a:bodyPr anchor="b">
            <a:normAutofit/>
          </a:bodyPr>
          <a:lstStyle>
            <a:lvl1pPr>
              <a:defRPr lang="en-US" sz="5600" kern="1200" spc="30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 xmlns:a16="http://schemas.microsoft.com/office/drawing/2014/main" id="{6A217F83-0BDB-C70B-29FE-2651DE191533}"/>
              </a:ext>
              <a:ext uri="{C183D7F6-B498-43B3-948B-1728B52AA6E4}">
                <adec:decorative xmlns="" xmlns:adec="http://schemas.microsoft.com/office/drawing/2017/decorative" val="1"/>
              </a:ext>
            </a:extLst>
          </p:cNvPr>
          <p:cNvGrpSpPr/>
          <p:nvPr/>
        </p:nvGrpSpPr>
        <p:grpSpPr>
          <a:xfrm>
            <a:off x="8859635" y="0"/>
            <a:ext cx="15524366" cy="5509628"/>
            <a:chOff x="7334250" y="0"/>
            <a:chExt cx="4857750" cy="1724025"/>
          </a:xfrm>
        </p:grpSpPr>
        <p:cxnSp>
          <p:nvCxnSpPr>
            <p:cNvPr id="11" name="Straight Connector 10">
              <a:extLst>
                <a:ext uri="{FF2B5EF4-FFF2-40B4-BE49-F238E27FC236}">
                  <a16:creationId xmlns=""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 xmlns:a16="http://schemas.microsoft.com/office/drawing/2014/main" id="{83354B96-CD25-BE1C-8CA2-3825F820B759}"/>
              </a:ext>
            </a:extLst>
          </p:cNvPr>
          <p:cNvSpPr>
            <a:spLocks noGrp="1"/>
          </p:cNvSpPr>
          <p:nvPr>
            <p:ph type="body" idx="1" hasCustomPrompt="1"/>
          </p:nvPr>
        </p:nvSpPr>
        <p:spPr>
          <a:xfrm>
            <a:off x="2682240" y="5921754"/>
            <a:ext cx="5445760" cy="702568"/>
          </a:xfrm>
        </p:spPr>
        <p:txBody>
          <a:bodyPr anchor="t">
            <a:norm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5" name="Content Placeholder 3">
            <a:extLst>
              <a:ext uri="{FF2B5EF4-FFF2-40B4-BE49-F238E27FC236}">
                <a16:creationId xmlns="" xmlns:a16="http://schemas.microsoft.com/office/drawing/2014/main" id="{CDD81865-54C7-7674-4B2E-041D05C1D146}"/>
              </a:ext>
            </a:extLst>
          </p:cNvPr>
          <p:cNvSpPr>
            <a:spLocks noGrp="1"/>
          </p:cNvSpPr>
          <p:nvPr>
            <p:ph sz="half" idx="15" hasCustomPrompt="1"/>
          </p:nvPr>
        </p:nvSpPr>
        <p:spPr>
          <a:xfrm>
            <a:off x="2682240" y="6784070"/>
            <a:ext cx="5445760" cy="5814328"/>
          </a:xfrm>
        </p:spPr>
        <p:txBody>
          <a:bodyPr tIns="0">
            <a:normAutofit/>
          </a:bodyPr>
          <a:lstStyle>
            <a:lvl1pPr marL="566928" indent="-566928">
              <a:lnSpc>
                <a:spcPct val="100000"/>
              </a:lnSpc>
              <a:buFont typeface="+mj-lt"/>
              <a:buAutoNum type="arabicPeriod"/>
              <a:defRPr sz="3600" b="0" spc="100" baseline="0"/>
            </a:lvl1pPr>
            <a:lvl2pPr marL="1133856" indent="-685800">
              <a:lnSpc>
                <a:spcPct val="100000"/>
              </a:lnSpc>
              <a:spcBef>
                <a:spcPts val="2000"/>
              </a:spcBef>
              <a:buFont typeface="+mj-lt"/>
              <a:buAutoNum type="alphaLcPeriod"/>
              <a:defRPr sz="3600" spc="100" baseline="0"/>
            </a:lvl2pPr>
            <a:lvl3pPr marL="1700784" indent="-685800">
              <a:lnSpc>
                <a:spcPct val="100000"/>
              </a:lnSpc>
              <a:spcBef>
                <a:spcPts val="2000"/>
              </a:spcBef>
              <a:buFont typeface="+mj-lt"/>
              <a:buAutoNum type="arabicParenR"/>
              <a:defRPr sz="3600" spc="100" baseline="0"/>
            </a:lvl3pPr>
            <a:lvl4pPr marL="2084832" indent="-685800">
              <a:lnSpc>
                <a:spcPct val="100000"/>
              </a:lnSpc>
              <a:spcBef>
                <a:spcPts val="2000"/>
              </a:spcBef>
              <a:buFont typeface="+mj-lt"/>
              <a:buAutoNum type="alphaLcParenR"/>
              <a:defRPr sz="3600" spc="100" baseline="0"/>
            </a:lvl4pPr>
            <a:lvl5pPr marL="2148840" indent="-800100">
              <a:lnSpc>
                <a:spcPct val="100000"/>
              </a:lnSpc>
              <a:spcBef>
                <a:spcPts val="2000"/>
              </a:spcBef>
              <a:buFont typeface="+mj-lt"/>
              <a:buAutoNum type="romanLcPeriod"/>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 xmlns:a16="http://schemas.microsoft.com/office/drawing/2014/main" id="{6F39BA57-7F1C-623F-BC7F-B689C5AC33EA}"/>
              </a:ext>
            </a:extLst>
          </p:cNvPr>
          <p:cNvSpPr>
            <a:spLocks noGrp="1"/>
          </p:cNvSpPr>
          <p:nvPr>
            <p:ph type="body" idx="10" hasCustomPrompt="1"/>
          </p:nvPr>
        </p:nvSpPr>
        <p:spPr>
          <a:xfrm>
            <a:off x="9509762" y="5921754"/>
            <a:ext cx="11033760" cy="702568"/>
          </a:xfrm>
        </p:spPr>
        <p:txBody>
          <a:bodyPr anchor="t">
            <a:normAutofit/>
          </a:bodyPr>
          <a:lstStyle>
            <a:lvl1pPr marL="0" indent="0">
              <a:buNone/>
              <a:defRPr lang="en-US" sz="3600" b="1" kern="1200" spc="100" baseline="0" dirty="0" smtClean="0">
                <a:solidFill>
                  <a:schemeClr val="tx1"/>
                </a:solidFill>
                <a:latin typeface="+mj-lt"/>
                <a:ea typeface="+mj-ea"/>
                <a:cs typeface="+mj-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add text</a:t>
            </a:r>
          </a:p>
        </p:txBody>
      </p:sp>
      <p:sp>
        <p:nvSpPr>
          <p:cNvPr id="3" name="Content Placeholder 3">
            <a:extLst>
              <a:ext uri="{FF2B5EF4-FFF2-40B4-BE49-F238E27FC236}">
                <a16:creationId xmlns="" xmlns:a16="http://schemas.microsoft.com/office/drawing/2014/main" id="{94BF07A4-5A33-0B3C-A378-AB2435F1D5FF}"/>
              </a:ext>
            </a:extLst>
          </p:cNvPr>
          <p:cNvSpPr>
            <a:spLocks noGrp="1"/>
          </p:cNvSpPr>
          <p:nvPr>
            <p:ph sz="half" idx="14" hasCustomPrompt="1"/>
          </p:nvPr>
        </p:nvSpPr>
        <p:spPr>
          <a:xfrm>
            <a:off x="9509762" y="6649719"/>
            <a:ext cx="11013440" cy="6062978"/>
          </a:xfrm>
        </p:spPr>
        <p:txBody>
          <a:bodyPr tIns="0">
            <a:normAutofit/>
          </a:bodyPr>
          <a:lstStyle>
            <a:lvl1pPr marL="0" indent="0">
              <a:lnSpc>
                <a:spcPct val="100000"/>
              </a:lnSpc>
              <a:buFont typeface="Arial" panose="020B0604020202020204" pitchFamily="34" charset="0"/>
              <a:buNone/>
              <a:defRPr sz="3600" b="0" spc="100" baseline="0"/>
            </a:lvl1pPr>
            <a:lvl2pPr marL="566928" indent="-571500">
              <a:lnSpc>
                <a:spcPct val="100000"/>
              </a:lnSpc>
              <a:spcBef>
                <a:spcPts val="2000"/>
              </a:spcBef>
              <a:buFont typeface="Arial" panose="020B0604020202020204" pitchFamily="34" charset="0"/>
              <a:buChar char="•"/>
              <a:defRPr sz="3600" spc="100" baseline="0"/>
            </a:lvl2pPr>
            <a:lvl3pPr marL="1133856" indent="-571500">
              <a:lnSpc>
                <a:spcPct val="100000"/>
              </a:lnSpc>
              <a:spcBef>
                <a:spcPts val="2000"/>
              </a:spcBef>
              <a:buFont typeface="Arial" panose="020B0604020202020204" pitchFamily="34" charset="0"/>
              <a:buChar char="•"/>
              <a:defRPr sz="3600" spc="100" baseline="0"/>
            </a:lvl3pPr>
            <a:lvl4pPr marL="1719072" indent="-571500">
              <a:lnSpc>
                <a:spcPct val="100000"/>
              </a:lnSpc>
              <a:spcBef>
                <a:spcPts val="2000"/>
              </a:spcBef>
              <a:buFont typeface="Arial" panose="020B0604020202020204" pitchFamily="34" charset="0"/>
              <a:buChar char="•"/>
              <a:defRPr sz="3600" spc="100" baseline="0"/>
            </a:lvl4pPr>
            <a:lvl5pPr marL="2286000" indent="-571500">
              <a:lnSpc>
                <a:spcPct val="100000"/>
              </a:lnSpc>
              <a:spcBef>
                <a:spcPts val="2000"/>
              </a:spcBef>
              <a:buFont typeface="Arial" panose="020B0604020202020204" pitchFamily="34" charset="0"/>
              <a:buChar char="•"/>
              <a:defRPr sz="36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 xmlns:a16="http://schemas.microsoft.com/office/drawing/2014/main" id="{63DC63A6-41FE-6C2D-9A53-0AE4A6DBF39B}"/>
              </a:ext>
            </a:extLst>
          </p:cNvPr>
          <p:cNvSpPr>
            <a:spLocks noGrp="1"/>
          </p:cNvSpPr>
          <p:nvPr>
            <p:ph type="ftr" sz="quarter" idx="12"/>
          </p:nvPr>
        </p:nvSpPr>
        <p:spPr>
          <a:xfrm>
            <a:off x="2667000" y="12712699"/>
            <a:ext cx="7638456" cy="730250"/>
          </a:xfrm>
        </p:spPr>
        <p:txBody>
          <a:bodyPr/>
          <a:lstStyle>
            <a:lvl1pPr algn="l">
              <a:defRPr sz="1800"/>
            </a:lvl1pPr>
          </a:lstStyle>
          <a:p>
            <a:endParaRPr lang="en-US" dirty="0"/>
          </a:p>
        </p:txBody>
      </p:sp>
      <p:sp>
        <p:nvSpPr>
          <p:cNvPr id="20" name="Slide Number Placeholder 5">
            <a:extLst>
              <a:ext uri="{FF2B5EF4-FFF2-40B4-BE49-F238E27FC236}">
                <a16:creationId xmlns="" xmlns:a16="http://schemas.microsoft.com/office/drawing/2014/main" id="{0B5130EC-B05B-5489-FBEC-DBEB6D1E737D}"/>
              </a:ext>
            </a:extLst>
          </p:cNvPr>
          <p:cNvSpPr>
            <a:spLocks noGrp="1"/>
          </p:cNvSpPr>
          <p:nvPr>
            <p:ph type="sldNum" sz="quarter" idx="13"/>
          </p:nvPr>
        </p:nvSpPr>
        <p:spPr>
          <a:xfrm>
            <a:off x="20746700" y="12712699"/>
            <a:ext cx="1975104" cy="730250"/>
          </a:xfrm>
        </p:spPr>
        <p:txBody>
          <a:bodyPr/>
          <a:lstStyle>
            <a:lvl1pPr>
              <a:defRPr sz="1800"/>
            </a:lvl1pPr>
          </a:lstStyle>
          <a:p>
            <a:fld id="{86CB4B4D-7CA3-9044-876B-883B54F8677D}" type="slidenum">
              <a:rPr lang="de-DE" smtClean="0"/>
              <a:t>‹Nr.›</a:t>
            </a:fld>
            <a:endParaRPr lang="de-DE"/>
          </a:p>
        </p:txBody>
      </p:sp>
    </p:spTree>
    <p:extLst>
      <p:ext uri="{BB962C8B-B14F-4D97-AF65-F5344CB8AC3E}">
        <p14:creationId xmlns:p14="http://schemas.microsoft.com/office/powerpoint/2010/main" val="99463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F4C17E5-24ED-44BC-BA50-02EF903552E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 Placeholder 2">
            <a:extLst>
              <a:ext uri="{FF2B5EF4-FFF2-40B4-BE49-F238E27FC236}">
                <a16:creationId xmlns="" xmlns:a16="http://schemas.microsoft.com/office/drawing/2014/main" id="{4833D101-3AF0-4F06-90ED-B83615C36CE9}"/>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a:extLst>
              <a:ext uri="{FF2B5EF4-FFF2-40B4-BE49-F238E27FC236}">
                <a16:creationId xmlns="" xmlns:a16="http://schemas.microsoft.com/office/drawing/2014/main" id="{C2AE9FDE-AF95-49F8-A927-35A23C9E6532}"/>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E59FD0C-5451-4CA0-86AF-E70AE3279989}" type="datetimeFigureOut">
              <a:rPr lang="en-US" smtClean="0"/>
              <a:t>12/1/2024</a:t>
            </a:fld>
            <a:endParaRPr lang="en-US" dirty="0"/>
          </a:p>
        </p:txBody>
      </p:sp>
      <p:sp>
        <p:nvSpPr>
          <p:cNvPr id="5" name="Footer Placeholder 4">
            <a:extLst>
              <a:ext uri="{FF2B5EF4-FFF2-40B4-BE49-F238E27FC236}">
                <a16:creationId xmlns="" xmlns:a16="http://schemas.microsoft.com/office/drawing/2014/main" id="{CC2E900D-8FF9-4E80-860D-89C2D3B4E4E1}"/>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F1A66A0C-1415-46A3-A1FF-BE18C70873E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de-DE" smtClean="0"/>
              <a:t>‹Nr.›</a:t>
            </a:fld>
            <a:endParaRPr lang="de-DE"/>
          </a:p>
        </p:txBody>
      </p:sp>
    </p:spTree>
    <p:extLst>
      <p:ext uri="{BB962C8B-B14F-4D97-AF65-F5344CB8AC3E}">
        <p14:creationId xmlns:p14="http://schemas.microsoft.com/office/powerpoint/2010/main" val="2420027938"/>
      </p:ext>
    </p:extLst>
  </p:cSld>
  <p:clrMap bg1="lt1" tx1="dk1" bg2="lt2" tx2="dk2" accent1="accent1" accent2="accent2" accent3="accent3" accent4="accent4" accent5="accent5" accent6="accent6" hlink="hlink" folHlink="folHlink"/>
  <p:sldLayoutIdLst>
    <p:sldLayoutId id="214748369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5" r:id="rId15"/>
    <p:sldLayoutId id="2147483696" r:id="rId16"/>
    <p:sldLayoutId id="2147483697" r:id="rId17"/>
  </p:sldLayoutIdLst>
  <p:txStyles>
    <p:titleStyle>
      <a:lvl1pPr algn="l" defTabSz="1828800" rtl="0" eaLnBrk="1" latinLnBrk="0" hangingPunct="1">
        <a:lnSpc>
          <a:spcPct val="90000"/>
        </a:lnSpc>
        <a:spcBef>
          <a:spcPct val="0"/>
        </a:spcBef>
        <a:buNone/>
        <a:defRPr sz="8800" kern="1200" cap="all" baseline="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3.tif"/><Relationship Id="rId4" Type="http://schemas.openxmlformats.org/officeDocument/2006/relationships/image" Target="../media/image12.tif"/></Relationships>
</file>

<file path=ppt/slides/_rels/slide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ru-RU" b="1" dirty="0"/>
              <a:t>Бандажные  технологии обертывания </a:t>
            </a:r>
            <a:r>
              <a:rPr lang="ru-RU" b="1" dirty="0" smtClean="0"/>
              <a:t>для </a:t>
            </a:r>
            <a:br>
              <a:rPr lang="ru-RU" b="1" dirty="0" smtClean="0"/>
            </a:br>
            <a:r>
              <a:rPr lang="ru-RU" b="1" dirty="0" smtClean="0"/>
              <a:t>коррекции </a:t>
            </a:r>
            <a:r>
              <a:rPr lang="ru-RU" b="1" dirty="0"/>
              <a:t>фигуры</a:t>
            </a:r>
            <a:endParaRPr lang="de-DE" sz="8000" b="1" dirty="0"/>
          </a:p>
        </p:txBody>
      </p:sp>
      <p:sp>
        <p:nvSpPr>
          <p:cNvPr id="6" name="Textplatzhalter 5"/>
          <p:cNvSpPr>
            <a:spLocks noGrp="1"/>
          </p:cNvSpPr>
          <p:nvPr>
            <p:ph type="body" sz="quarter" idx="1"/>
          </p:nvPr>
        </p:nvSpPr>
        <p:spPr/>
        <p:txBody>
          <a:bodyPr/>
          <a:lstStyle/>
          <a:p>
            <a:r>
              <a:rPr lang="de-DE" dirty="0" err="1" smtClean="0"/>
              <a:t>Arosha</a:t>
            </a:r>
            <a:r>
              <a:rPr lang="de-DE" dirty="0" smtClean="0"/>
              <a:t> Körperwickel </a:t>
            </a:r>
            <a:r>
              <a:rPr lang="de-DE" dirty="0"/>
              <a:t>Behandlung </a:t>
            </a:r>
          </a:p>
          <a:p>
            <a:endParaRPr lang="de-DE" dirty="0"/>
          </a:p>
        </p:txBody>
      </p:sp>
      <p:pic>
        <p:nvPicPr>
          <p:cNvPr id="8" name="Grafik 7"/>
          <p:cNvPicPr>
            <a:picLocks noChangeAspect="1"/>
          </p:cNvPicPr>
          <p:nvPr/>
        </p:nvPicPr>
        <p:blipFill>
          <a:blip r:embed="rId2"/>
          <a:stretch>
            <a:fillRect/>
          </a:stretch>
        </p:blipFill>
        <p:spPr>
          <a:xfrm>
            <a:off x="0" y="0"/>
            <a:ext cx="5188146" cy="2066723"/>
          </a:xfrm>
          <a:prstGeom prst="rect">
            <a:avLst/>
          </a:prstGeom>
        </p:spPr>
      </p:pic>
    </p:spTree>
    <p:extLst>
      <p:ext uri="{BB962C8B-B14F-4D97-AF65-F5344CB8AC3E}">
        <p14:creationId xmlns:p14="http://schemas.microsoft.com/office/powerpoint/2010/main" val="4911335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fontScale="92500"/>
          </a:bodyPr>
          <a:lstStyle/>
          <a:p>
            <a:r>
              <a:rPr lang="ru-RU" b="1" dirty="0"/>
              <a:t>Reset (Перезапуск)</a:t>
            </a:r>
            <a:r>
              <a:rPr lang="de-DE" b="1" dirty="0"/>
              <a:t/>
            </a:r>
            <a:br>
              <a:rPr lang="de-DE" b="1" dirty="0"/>
            </a:br>
            <a:r>
              <a:rPr lang="ru-RU" dirty="0" smtClean="0"/>
              <a:t>Детоксикации </a:t>
            </a:r>
            <a:r>
              <a:rPr lang="ru-RU" dirty="0"/>
              <a:t>и тщательного очищения </a:t>
            </a:r>
            <a:r>
              <a:rPr lang="ru-RU" dirty="0" smtClean="0"/>
              <a:t>кожи</a:t>
            </a:r>
            <a:r>
              <a:rPr lang="ru-RU" dirty="0"/>
              <a:t> .</a:t>
            </a:r>
            <a:endParaRPr lang="de-DE" dirty="0" smtClean="0"/>
          </a:p>
          <a:p>
            <a:r>
              <a:rPr lang="ru-RU" b="1" dirty="0" smtClean="0"/>
              <a:t>Restore </a:t>
            </a:r>
            <a:r>
              <a:rPr lang="ru-RU" b="1" dirty="0"/>
              <a:t>(Восстановление</a:t>
            </a:r>
            <a:r>
              <a:rPr lang="ru-RU" b="1" dirty="0" smtClean="0"/>
              <a:t>)</a:t>
            </a:r>
            <a:r>
              <a:rPr lang="de-DE" b="1" dirty="0" smtClean="0"/>
              <a:t/>
            </a:r>
            <a:br>
              <a:rPr lang="de-DE" b="1" dirty="0" smtClean="0"/>
            </a:br>
            <a:r>
              <a:rPr lang="ru-RU" dirty="0"/>
              <a:t>Восстанавливает и балансирует структуру </a:t>
            </a:r>
            <a:r>
              <a:rPr lang="ru-RU" dirty="0" smtClean="0"/>
              <a:t>кожи.</a:t>
            </a:r>
            <a:r>
              <a:rPr lang="de-DE" dirty="0" smtClean="0"/>
              <a:t> </a:t>
            </a:r>
          </a:p>
          <a:p>
            <a:r>
              <a:rPr lang="de-DE" b="1" dirty="0" smtClean="0"/>
              <a:t>Attack (</a:t>
            </a:r>
            <a:r>
              <a:rPr lang="ru-RU" b="1" dirty="0" smtClean="0"/>
              <a:t>Атака</a:t>
            </a:r>
            <a:r>
              <a:rPr lang="de-DE" b="1" dirty="0" smtClean="0"/>
              <a:t>)</a:t>
            </a:r>
            <a:r>
              <a:rPr lang="de-DE" dirty="0" smtClean="0"/>
              <a:t/>
            </a:r>
            <a:br>
              <a:rPr lang="de-DE" dirty="0" smtClean="0"/>
            </a:br>
            <a:r>
              <a:rPr lang="ru-RU" dirty="0"/>
              <a:t>Уменьшение несовершенств кожи.</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этапы</a:t>
            </a:r>
            <a:endParaRPr lang="de-DE" dirty="0"/>
          </a:p>
        </p:txBody>
      </p:sp>
      <p:pic>
        <p:nvPicPr>
          <p:cNvPr id="2050" name="Picture 2" descr="Method - Aros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6347" y="3386138"/>
            <a:ext cx="11035001" cy="715803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2165106" y="5214938"/>
            <a:ext cx="3493994" cy="3486150"/>
          </a:xfrm>
          <a:prstGeom prst="rect">
            <a:avLst/>
          </a:prstGeom>
          <a:solidFill>
            <a:srgbClr val="54823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15876546" y="5214938"/>
            <a:ext cx="3493994" cy="3486150"/>
          </a:xfrm>
          <a:prstGeom prst="rect">
            <a:avLst/>
          </a:prstGeom>
          <a:solidFill>
            <a:schemeClr val="accent5">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9587986" y="5214938"/>
            <a:ext cx="3493994" cy="3486150"/>
          </a:xfrm>
          <a:prstGeom prst="rect">
            <a:avLst/>
          </a:prstGeom>
          <a:solidFill>
            <a:schemeClr val="accent2">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6763739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fontScale="47500" lnSpcReduction="20000"/>
          </a:bodyPr>
          <a:lstStyle/>
          <a:p>
            <a:r>
              <a:rPr lang="ru-RU" dirty="0" smtClean="0"/>
              <a:t>Злокачественные </a:t>
            </a:r>
            <a:r>
              <a:rPr lang="ru-RU" dirty="0"/>
              <a:t>новообразования, гормонально-активные опухоли у женщин в стадии роста, или в состоянии, требующем хирургического лечения (эндометриоз, миома матки</a:t>
            </a:r>
            <a:r>
              <a:rPr lang="ru-RU" dirty="0" smtClean="0"/>
              <a:t>)</a:t>
            </a:r>
            <a:endParaRPr lang="ru-RU" dirty="0"/>
          </a:p>
          <a:p>
            <a:r>
              <a:rPr lang="ru-RU" dirty="0" smtClean="0"/>
              <a:t>Эндокринные </a:t>
            </a:r>
            <a:r>
              <a:rPr lang="ru-RU" dirty="0"/>
              <a:t>и сердечно-сосудистые </a:t>
            </a:r>
            <a:r>
              <a:rPr lang="ru-RU" dirty="0" smtClean="0"/>
              <a:t>заболевания</a:t>
            </a:r>
            <a:endParaRPr lang="ru-RU" dirty="0"/>
          </a:p>
          <a:p>
            <a:r>
              <a:rPr lang="ru-RU" dirty="0" smtClean="0"/>
              <a:t>Тромбофлебит </a:t>
            </a:r>
            <a:r>
              <a:rPr lang="ru-RU" dirty="0"/>
              <a:t>и тромбоз, варикозное расширение вен нижних конечностей (относительное противопоказание, требуется осмотр специалиста</a:t>
            </a:r>
            <a:r>
              <a:rPr lang="ru-RU" dirty="0" smtClean="0"/>
              <a:t>)</a:t>
            </a:r>
            <a:endParaRPr lang="ru-RU" dirty="0"/>
          </a:p>
          <a:p>
            <a:r>
              <a:rPr lang="ru-RU" dirty="0" smtClean="0"/>
              <a:t>Любые </a:t>
            </a:r>
            <a:r>
              <a:rPr lang="ru-RU" dirty="0"/>
              <a:t>повреждения кожного покрова и кожные заболевания в обрабатываемой зоне (раны, порезы, ожоги, экземы, псориаз и др</a:t>
            </a:r>
            <a:r>
              <a:rPr lang="ru-RU" dirty="0" smtClean="0"/>
              <a:t>.)</a:t>
            </a:r>
            <a:endParaRPr lang="ru-RU" dirty="0"/>
          </a:p>
          <a:p>
            <a:r>
              <a:rPr lang="ru-RU" dirty="0" smtClean="0"/>
              <a:t>Менее </a:t>
            </a:r>
            <a:r>
              <a:rPr lang="ru-RU" dirty="0"/>
              <a:t>чем через сутки после восковой или сахарной </a:t>
            </a:r>
            <a:r>
              <a:rPr lang="ru-RU" dirty="0" smtClean="0"/>
              <a:t>эпиляции</a:t>
            </a:r>
            <a:endParaRPr lang="ru-RU" dirty="0"/>
          </a:p>
          <a:p>
            <a:r>
              <a:rPr lang="ru-RU" dirty="0" smtClean="0"/>
              <a:t>Состояние </a:t>
            </a:r>
            <a:r>
              <a:rPr lang="ru-RU" dirty="0"/>
              <a:t>общего недомогания, повышение </a:t>
            </a:r>
            <a:r>
              <a:rPr lang="ru-RU" dirty="0" smtClean="0"/>
              <a:t>температуры</a:t>
            </a:r>
            <a:endParaRPr lang="ru-RU" dirty="0"/>
          </a:p>
          <a:p>
            <a:r>
              <a:rPr lang="ru-RU" dirty="0" smtClean="0"/>
              <a:t>Неврологические </a:t>
            </a:r>
            <a:r>
              <a:rPr lang="ru-RU" dirty="0"/>
              <a:t>и психические </a:t>
            </a:r>
            <a:r>
              <a:rPr lang="ru-RU" dirty="0" smtClean="0"/>
              <a:t>заболевания</a:t>
            </a:r>
            <a:endParaRPr lang="ru-RU" dirty="0"/>
          </a:p>
          <a:p>
            <a:r>
              <a:rPr lang="ru-RU" dirty="0" smtClean="0"/>
              <a:t>Беременность</a:t>
            </a:r>
            <a:r>
              <a:rPr lang="ru-RU" dirty="0"/>
              <a:t>, период </a:t>
            </a:r>
            <a:r>
              <a:rPr lang="ru-RU" dirty="0" smtClean="0"/>
              <a:t>лактации</a:t>
            </a:r>
            <a:endParaRPr lang="de-DE" dirty="0"/>
          </a:p>
        </p:txBody>
      </p:sp>
      <p:pic>
        <p:nvPicPr>
          <p:cNvPr id="11" name="Bildplatzhalter 10"/>
          <p:cNvPicPr>
            <a:picLocks noGrp="1" noChangeAspect="1"/>
          </p:cNvPicPr>
          <p:nvPr>
            <p:ph type="pic" idx="22"/>
          </p:nvPr>
        </p:nvPicPr>
        <p:blipFill>
          <a:blip r:embed="rId3">
            <a:extLst>
              <a:ext uri="{28A0092B-C50C-407E-A947-70E740481C1C}">
                <a14:useLocalDpi xmlns:a14="http://schemas.microsoft.com/office/drawing/2010/main" val="0"/>
              </a:ext>
            </a:extLst>
          </a:blip>
          <a:srcRect l="7001" r="7001"/>
          <a:stretch>
            <a:fillRect/>
          </a:stretch>
        </p:blipFill>
        <p:spPr/>
      </p:pic>
      <p:sp>
        <p:nvSpPr>
          <p:cNvPr id="5" name="Titel 4"/>
          <p:cNvSpPr>
            <a:spLocks noGrp="1"/>
          </p:cNvSpPr>
          <p:nvPr>
            <p:ph type="title"/>
          </p:nvPr>
        </p:nvSpPr>
        <p:spPr/>
        <p:txBody>
          <a:bodyPr/>
          <a:lstStyle/>
          <a:p>
            <a:r>
              <a:rPr lang="ru-RU" dirty="0"/>
              <a:t>Противопоказания к процедуре</a:t>
            </a:r>
            <a:endParaRPr lang="de-DE" dirty="0"/>
          </a:p>
        </p:txBody>
      </p:sp>
    </p:spTree>
    <p:extLst>
      <p:ext uri="{BB962C8B-B14F-4D97-AF65-F5344CB8AC3E}">
        <p14:creationId xmlns:p14="http://schemas.microsoft.com/office/powerpoint/2010/main" val="48414517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m 11"/>
          <p:cNvGraphicFramePr/>
          <p:nvPr>
            <p:extLst>
              <p:ext uri="{D42A27DB-BD31-4B8C-83A1-F6EECF244321}">
                <p14:modId xmlns:p14="http://schemas.microsoft.com/office/powerpoint/2010/main" val="2282700548"/>
              </p:ext>
            </p:extLst>
          </p:nvPr>
        </p:nvGraphicFramePr>
        <p:xfrm>
          <a:off x="1206500" y="4248504"/>
          <a:ext cx="9779000" cy="8256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Bildplatzhalter 2"/>
          <p:cNvSpPr>
            <a:spLocks noGrp="1"/>
          </p:cNvSpPr>
          <p:nvPr>
            <p:ph type="pic" idx="22"/>
          </p:nvPr>
        </p:nvSpPr>
        <p:spPr/>
      </p:sp>
      <p:sp>
        <p:nvSpPr>
          <p:cNvPr id="190" name="Как часто делать прессотерапию?"/>
          <p:cNvSpPr txBox="1">
            <a:spLocks noGrp="1"/>
          </p:cNvSpPr>
          <p:nvPr>
            <p:ph type="title"/>
          </p:nvPr>
        </p:nvSpPr>
        <p:spPr>
          <a:prstGeom prst="rect">
            <a:avLst/>
          </a:prstGeom>
        </p:spPr>
        <p:txBody>
          <a:bodyPr>
            <a:noAutofit/>
          </a:bodyPr>
          <a:lstStyle>
            <a:lvl1pPr defTabSz="1975054">
              <a:defRPr sz="9396" spc="-187">
                <a:latin typeface="Times New Roman"/>
                <a:ea typeface="Times New Roman"/>
                <a:cs typeface="Times New Roman"/>
                <a:sym typeface="Times New Roman"/>
              </a:defRPr>
            </a:lvl1pPr>
          </a:lstStyle>
          <a:p>
            <a:pPr defTabSz="1828800"/>
            <a:r>
              <a:rPr sz="6000" dirty="0" err="1">
                <a:latin typeface="+mj-lt"/>
                <a:ea typeface="+mj-ea"/>
                <a:cs typeface="+mj-cs"/>
              </a:rPr>
              <a:t>Как</a:t>
            </a:r>
            <a:r>
              <a:rPr sz="6000" dirty="0">
                <a:latin typeface="+mj-lt"/>
                <a:ea typeface="+mj-ea"/>
                <a:cs typeface="+mj-cs"/>
              </a:rPr>
              <a:t> </a:t>
            </a:r>
            <a:r>
              <a:rPr sz="6000" dirty="0" err="1">
                <a:latin typeface="+mj-lt"/>
                <a:ea typeface="+mj-ea"/>
                <a:cs typeface="+mj-cs"/>
              </a:rPr>
              <a:t>часто</a:t>
            </a:r>
            <a:r>
              <a:rPr sz="6000" dirty="0">
                <a:latin typeface="+mj-lt"/>
                <a:ea typeface="+mj-ea"/>
                <a:cs typeface="+mj-cs"/>
              </a:rPr>
              <a:t> </a:t>
            </a:r>
            <a:r>
              <a:rPr sz="6000" dirty="0" err="1">
                <a:latin typeface="+mj-lt"/>
                <a:ea typeface="+mj-ea"/>
                <a:cs typeface="+mj-cs"/>
              </a:rPr>
              <a:t>делать</a:t>
            </a:r>
            <a:r>
              <a:rPr sz="6000" dirty="0">
                <a:latin typeface="+mj-lt"/>
                <a:ea typeface="+mj-ea"/>
                <a:cs typeface="+mj-cs"/>
              </a:rPr>
              <a:t> </a:t>
            </a:r>
            <a:r>
              <a:rPr lang="ru-RU" sz="6000" dirty="0">
                <a:latin typeface="+mj-lt"/>
                <a:ea typeface="+mj-ea"/>
                <a:cs typeface="+mj-cs"/>
              </a:rPr>
              <a:t>Бандажное обертывание </a:t>
            </a:r>
            <a:r>
              <a:rPr sz="6000" dirty="0" smtClean="0">
                <a:latin typeface="+mj-lt"/>
                <a:ea typeface="+mj-ea"/>
                <a:cs typeface="+mj-cs"/>
              </a:rPr>
              <a:t>?</a:t>
            </a:r>
            <a:endParaRPr sz="6000" dirty="0">
              <a:latin typeface="+mj-lt"/>
              <a:ea typeface="+mj-ea"/>
              <a:cs typeface="+mj-cs"/>
            </a:endParaRPr>
          </a:p>
        </p:txBody>
      </p:sp>
      <p:pic>
        <p:nvPicPr>
          <p:cNvPr id="7" name="Изображение 7.jpg" descr="Изображение 7.jpg"/>
          <p:cNvPicPr>
            <a:picLocks noChangeAspect="1"/>
          </p:cNvPicPr>
          <p:nvPr/>
        </p:nvPicPr>
        <p:blipFill>
          <a:blip r:embed="rId8">
            <a:extLst/>
          </a:blip>
          <a:srcRect l="17450" r="17450"/>
          <a:stretch>
            <a:fillRect/>
          </a:stretch>
        </p:blipFill>
        <p:spPr>
          <a:xfrm>
            <a:off x="12192000" y="1263848"/>
            <a:ext cx="10916874" cy="11188205"/>
          </a:xfrm>
          <a:prstGeom prst="rect">
            <a:avLst/>
          </a:prstGeom>
        </p:spPr>
      </p:pic>
    </p:spTree>
    <p:extLst>
      <p:ext uri="{BB962C8B-B14F-4D97-AF65-F5344CB8AC3E}">
        <p14:creationId xmlns:p14="http://schemas.microsoft.com/office/powerpoint/2010/main" val="72716397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3"/>
          <a:stretch>
            <a:fillRect/>
          </a:stretch>
        </p:blipFill>
        <p:spPr>
          <a:xfrm>
            <a:off x="17421225" y="4191000"/>
            <a:ext cx="6962775" cy="9525000"/>
          </a:xfrm>
          <a:prstGeom prst="rect">
            <a:avLst/>
          </a:prstGeom>
        </p:spPr>
      </p:pic>
      <p:sp>
        <p:nvSpPr>
          <p:cNvPr id="2" name="Textplatzhalter 1"/>
          <p:cNvSpPr>
            <a:spLocks noGrp="1"/>
          </p:cNvSpPr>
          <p:nvPr>
            <p:ph type="body" sz="half" idx="1"/>
          </p:nvPr>
        </p:nvSpPr>
        <p:spPr/>
        <p:txBody>
          <a:bodyPr>
            <a:normAutofit fontScale="92500" lnSpcReduction="10000"/>
          </a:bodyPr>
          <a:lstStyle/>
          <a:p>
            <a:r>
              <a:rPr lang="de-DE" b="1" dirty="0" smtClean="0"/>
              <a:t>DETOXY </a:t>
            </a:r>
            <a:r>
              <a:rPr lang="de-DE" b="1" dirty="0"/>
              <a:t>KIT </a:t>
            </a:r>
            <a:r>
              <a:rPr lang="de-DE" dirty="0"/>
              <a:t>— </a:t>
            </a:r>
            <a:r>
              <a:rPr lang="ru-RU" dirty="0"/>
              <a:t>детоксикация и </a:t>
            </a:r>
            <a:r>
              <a:rPr lang="ru-RU" dirty="0" smtClean="0"/>
              <a:t>оксигенация</a:t>
            </a:r>
          </a:p>
          <a:p>
            <a:r>
              <a:rPr lang="de-DE" b="1" dirty="0" smtClean="0"/>
              <a:t>NIO </a:t>
            </a:r>
            <a:r>
              <a:rPr lang="de-DE" b="1" dirty="0"/>
              <a:t>DREIN </a:t>
            </a:r>
            <a:r>
              <a:rPr lang="de-DE" dirty="0"/>
              <a:t>— </a:t>
            </a:r>
            <a:r>
              <a:rPr lang="ru-RU" dirty="0"/>
              <a:t>коррекция отечного </a:t>
            </a:r>
            <a:r>
              <a:rPr lang="ru-RU" dirty="0" smtClean="0"/>
              <a:t>целлюлита</a:t>
            </a:r>
          </a:p>
          <a:p>
            <a:r>
              <a:rPr lang="de-DE" b="1" dirty="0" smtClean="0"/>
              <a:t>FIBROCEL</a:t>
            </a:r>
            <a:r>
              <a:rPr lang="de-DE" b="1" dirty="0"/>
              <a:t>+ </a:t>
            </a:r>
            <a:r>
              <a:rPr lang="de-DE" dirty="0"/>
              <a:t>— </a:t>
            </a:r>
            <a:r>
              <a:rPr lang="ru-RU" dirty="0"/>
              <a:t>борьба с фиброзом и апельсиновой </a:t>
            </a:r>
            <a:r>
              <a:rPr lang="ru-RU" dirty="0" smtClean="0"/>
              <a:t>коркой</a:t>
            </a:r>
          </a:p>
          <a:p>
            <a:r>
              <a:rPr lang="de-DE" b="1" dirty="0" smtClean="0"/>
              <a:t>FITMING </a:t>
            </a:r>
            <a:r>
              <a:rPr lang="de-DE" b="1" dirty="0"/>
              <a:t>KIT </a:t>
            </a:r>
            <a:r>
              <a:rPr lang="de-DE" dirty="0"/>
              <a:t>— </a:t>
            </a:r>
            <a:r>
              <a:rPr lang="ru-RU" dirty="0"/>
              <a:t>подтяжка кожи и </a:t>
            </a:r>
            <a:r>
              <a:rPr lang="ru-RU" dirty="0" smtClean="0"/>
              <a:t>увлажнение</a:t>
            </a:r>
          </a:p>
          <a:p>
            <a:r>
              <a:rPr lang="de-DE" b="1" dirty="0" smtClean="0"/>
              <a:t>LIPOFIT</a:t>
            </a:r>
            <a:r>
              <a:rPr lang="de-DE" dirty="0" smtClean="0"/>
              <a:t> </a:t>
            </a:r>
            <a:r>
              <a:rPr lang="de-DE" dirty="0"/>
              <a:t>— </a:t>
            </a:r>
            <a:r>
              <a:rPr lang="ru-RU" dirty="0"/>
              <a:t>расщепление жира в области </a:t>
            </a:r>
            <a:r>
              <a:rPr lang="ru-RU" dirty="0" smtClean="0"/>
              <a:t>живота</a:t>
            </a:r>
            <a:endParaRPr lang="de-DE" dirty="0"/>
          </a:p>
        </p:txBody>
      </p:sp>
      <p:sp>
        <p:nvSpPr>
          <p:cNvPr id="4" name="Titel 3"/>
          <p:cNvSpPr>
            <a:spLocks noGrp="1"/>
          </p:cNvSpPr>
          <p:nvPr>
            <p:ph type="title"/>
          </p:nvPr>
        </p:nvSpPr>
        <p:spPr/>
        <p:txBody>
          <a:bodyPr/>
          <a:lstStyle/>
          <a:p>
            <a:r>
              <a:rPr lang="ru-RU" dirty="0"/>
              <a:t>Комплексы для коррекции тела</a:t>
            </a:r>
            <a:endParaRPr lang="de-DE" dirty="0"/>
          </a:p>
        </p:txBody>
      </p:sp>
      <p:pic>
        <p:nvPicPr>
          <p:cNvPr id="7" name="Grafik 6"/>
          <p:cNvPicPr>
            <a:picLocks noChangeAspect="1"/>
          </p:cNvPicPr>
          <p:nvPr/>
        </p:nvPicPr>
        <p:blipFill>
          <a:blip r:embed="rId4"/>
          <a:stretch>
            <a:fillRect/>
          </a:stretch>
        </p:blipFill>
        <p:spPr>
          <a:xfrm>
            <a:off x="12165105" y="565143"/>
            <a:ext cx="5000625" cy="5000625"/>
          </a:xfrm>
          <a:prstGeom prst="rect">
            <a:avLst/>
          </a:prstGeom>
        </p:spPr>
      </p:pic>
      <p:pic>
        <p:nvPicPr>
          <p:cNvPr id="5" name="Grafik 4"/>
          <p:cNvPicPr>
            <a:picLocks noChangeAspect="1"/>
          </p:cNvPicPr>
          <p:nvPr/>
        </p:nvPicPr>
        <p:blipFill>
          <a:blip r:embed="rId5"/>
          <a:stretch>
            <a:fillRect/>
          </a:stretch>
        </p:blipFill>
        <p:spPr>
          <a:xfrm>
            <a:off x="12165104" y="8729663"/>
            <a:ext cx="5000625" cy="5000625"/>
          </a:xfrm>
          <a:prstGeom prst="rect">
            <a:avLst/>
          </a:prstGeom>
        </p:spPr>
      </p:pic>
      <p:pic>
        <p:nvPicPr>
          <p:cNvPr id="8" name="Grafik 7"/>
          <p:cNvPicPr>
            <a:picLocks noChangeAspect="1"/>
          </p:cNvPicPr>
          <p:nvPr/>
        </p:nvPicPr>
        <p:blipFill>
          <a:blip r:embed="rId6"/>
          <a:stretch>
            <a:fillRect/>
          </a:stretch>
        </p:blipFill>
        <p:spPr>
          <a:xfrm>
            <a:off x="12165105" y="4489840"/>
            <a:ext cx="5000625" cy="5000625"/>
          </a:xfrm>
          <a:prstGeom prst="rect">
            <a:avLst/>
          </a:prstGeom>
        </p:spPr>
      </p:pic>
      <p:pic>
        <p:nvPicPr>
          <p:cNvPr id="6" name="Grafik 5"/>
          <p:cNvPicPr>
            <a:picLocks noChangeAspect="1"/>
          </p:cNvPicPr>
          <p:nvPr/>
        </p:nvPicPr>
        <p:blipFill>
          <a:blip r:embed="rId7"/>
          <a:stretch>
            <a:fillRect/>
          </a:stretch>
        </p:blipFill>
        <p:spPr>
          <a:xfrm>
            <a:off x="18052778" y="2265362"/>
            <a:ext cx="5000625" cy="5000625"/>
          </a:xfrm>
          <a:prstGeom prst="rect">
            <a:avLst/>
          </a:prstGeom>
        </p:spPr>
      </p:pic>
    </p:spTree>
    <p:extLst>
      <p:ext uri="{BB962C8B-B14F-4D97-AF65-F5344CB8AC3E}">
        <p14:creationId xmlns:p14="http://schemas.microsoft.com/office/powerpoint/2010/main" val="9864022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lstStyle/>
          <a:p>
            <a:pPr marL="914400" indent="-914400">
              <a:buFont typeface="+mj-lt"/>
              <a:buAutoNum type="arabicPeriod"/>
            </a:pPr>
            <a:r>
              <a:rPr lang="ru-RU" dirty="0" smtClean="0"/>
              <a:t>Подготовка</a:t>
            </a:r>
            <a:r>
              <a:rPr lang="ru-RU" dirty="0"/>
              <a:t>: измерения массы тела и стадию </a:t>
            </a:r>
            <a:r>
              <a:rPr lang="ru-RU" dirty="0" smtClean="0"/>
              <a:t>целлюлита</a:t>
            </a:r>
          </a:p>
          <a:p>
            <a:pPr marL="914400" indent="-914400">
              <a:buFont typeface="+mj-lt"/>
              <a:buAutoNum type="arabicPeriod"/>
            </a:pPr>
            <a:r>
              <a:rPr lang="ru-RU" dirty="0" smtClean="0"/>
              <a:t>Бандажирование </a:t>
            </a:r>
            <a:r>
              <a:rPr lang="ru-RU" dirty="0"/>
              <a:t>с одноразовыми </a:t>
            </a:r>
            <a:r>
              <a:rPr lang="ru-RU" dirty="0" smtClean="0"/>
              <a:t>бинтами</a:t>
            </a:r>
          </a:p>
          <a:p>
            <a:pPr marL="914400" indent="-914400">
              <a:buFont typeface="+mj-lt"/>
              <a:buAutoNum type="arabicPeriod"/>
            </a:pPr>
            <a:r>
              <a:rPr lang="ru-RU" dirty="0" smtClean="0"/>
              <a:t>Завершение</a:t>
            </a:r>
            <a:r>
              <a:rPr lang="ru-RU" dirty="0"/>
              <a:t>: массаж и нанесение </a:t>
            </a:r>
            <a:r>
              <a:rPr lang="ru-RU" dirty="0" smtClean="0"/>
              <a:t>крема</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Как проходит </a:t>
            </a:r>
            <a:r>
              <a:rPr lang="ru-RU" dirty="0" smtClean="0"/>
              <a:t>процедура</a:t>
            </a:r>
            <a:r>
              <a:rPr lang="de-DE" dirty="0" smtClean="0"/>
              <a:t>?</a:t>
            </a:r>
            <a:endParaRPr lang="de-DE" dirty="0"/>
          </a:p>
        </p:txBody>
      </p:sp>
      <p:pic>
        <p:nvPicPr>
          <p:cNvPr id="5" name="Изображение" descr="Изображение"/>
          <p:cNvPicPr>
            <a:picLocks noChangeAspect="1"/>
          </p:cNvPicPr>
          <p:nvPr/>
        </p:nvPicPr>
        <p:blipFill>
          <a:blip r:embed="rId3">
            <a:extLst/>
          </a:blip>
          <a:stretch>
            <a:fillRect/>
          </a:stretch>
        </p:blipFill>
        <p:spPr>
          <a:xfrm>
            <a:off x="12165106" y="4248504"/>
            <a:ext cx="10916874" cy="6217663"/>
          </a:xfrm>
          <a:prstGeom prst="rect">
            <a:avLst/>
          </a:prstGeom>
          <a:ln w="12700">
            <a:miter lim="400000"/>
          </a:ln>
        </p:spPr>
      </p:pic>
    </p:spTree>
    <p:extLst>
      <p:ext uri="{BB962C8B-B14F-4D97-AF65-F5344CB8AC3E}">
        <p14:creationId xmlns:p14="http://schemas.microsoft.com/office/powerpoint/2010/main" val="33360299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lstStyle/>
          <a:p>
            <a:r>
              <a:rPr lang="ru-RU" dirty="0"/>
              <a:t>Стимулирует лимфоотток и </a:t>
            </a:r>
            <a:r>
              <a:rPr lang="ru-RU" dirty="0" smtClean="0"/>
              <a:t>кровообращение</a:t>
            </a:r>
            <a:endParaRPr lang="de-DE" dirty="0" smtClean="0"/>
          </a:p>
          <a:p>
            <a:r>
              <a:rPr lang="ru-RU" dirty="0" smtClean="0"/>
              <a:t>Используется </a:t>
            </a:r>
            <a:r>
              <a:rPr lang="ru-RU" dirty="0"/>
              <a:t>для подготовки кожи перед </a:t>
            </a:r>
            <a:r>
              <a:rPr lang="ru-RU" dirty="0" smtClean="0"/>
              <a:t>обертыванием</a:t>
            </a:r>
            <a:endParaRPr lang="de-DE" dirty="0" smtClean="0"/>
          </a:p>
          <a:p>
            <a:r>
              <a:rPr lang="ru-RU" dirty="0" smtClean="0"/>
              <a:t>Выполняется </a:t>
            </a:r>
            <a:r>
              <a:rPr lang="ru-RU" dirty="0"/>
              <a:t>сухой щеткой.</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smtClean="0"/>
              <a:t>ДРАЙБРАШИНГ</a:t>
            </a:r>
            <a:r>
              <a:rPr lang="de-DE" dirty="0" smtClean="0"/>
              <a:t> </a:t>
            </a:r>
            <a:r>
              <a:rPr lang="ru-RU" dirty="0"/>
              <a:t>или сухой массаж </a:t>
            </a:r>
            <a:r>
              <a:rPr lang="ru-RU" dirty="0" smtClean="0"/>
              <a:t>щеткой</a:t>
            </a:r>
            <a:endParaRPr lang="de-DE" dirty="0"/>
          </a:p>
        </p:txBody>
      </p:sp>
      <p:pic>
        <p:nvPicPr>
          <p:cNvPr id="5" name="Изображение" descr="Изображение"/>
          <p:cNvPicPr>
            <a:picLocks noChangeAspect="1"/>
          </p:cNvPicPr>
          <p:nvPr/>
        </p:nvPicPr>
        <p:blipFill>
          <a:blip r:embed="rId3">
            <a:extLst/>
          </a:blip>
          <a:stretch>
            <a:fillRect/>
          </a:stretch>
        </p:blipFill>
        <p:spPr>
          <a:xfrm>
            <a:off x="12165106" y="4248504"/>
            <a:ext cx="10918370" cy="7493000"/>
          </a:xfrm>
          <a:prstGeom prst="rect">
            <a:avLst/>
          </a:prstGeom>
          <a:ln w="12700">
            <a:miter lim="400000"/>
          </a:ln>
        </p:spPr>
      </p:pic>
    </p:spTree>
    <p:extLst>
      <p:ext uri="{BB962C8B-B14F-4D97-AF65-F5344CB8AC3E}">
        <p14:creationId xmlns:p14="http://schemas.microsoft.com/office/powerpoint/2010/main" val="10094388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a:bodyPr>
          <a:lstStyle/>
          <a:p>
            <a:r>
              <a:rPr lang="ru-RU" dirty="0" smtClean="0"/>
              <a:t>Массаж </a:t>
            </a:r>
            <a:r>
              <a:rPr lang="ru-RU" dirty="0"/>
              <a:t>перед </a:t>
            </a:r>
            <a:r>
              <a:rPr lang="ru-RU" dirty="0" smtClean="0"/>
              <a:t>обертыванием</a:t>
            </a:r>
            <a:endParaRPr lang="de-DE" dirty="0" smtClean="0"/>
          </a:p>
          <a:p>
            <a:r>
              <a:rPr lang="ru-RU" dirty="0" smtClean="0"/>
              <a:t>Прессотерапия </a:t>
            </a:r>
            <a:r>
              <a:rPr lang="ru-RU" dirty="0"/>
              <a:t>в сочетании с </a:t>
            </a:r>
            <a:r>
              <a:rPr lang="ru-RU" dirty="0" smtClean="0"/>
              <a:t>обертыванием</a:t>
            </a:r>
            <a:endParaRPr lang="de-DE" dirty="0" smtClean="0"/>
          </a:p>
          <a:p>
            <a:r>
              <a:rPr lang="ru-RU" dirty="0" smtClean="0"/>
              <a:t>LPG/Endospheres </a:t>
            </a:r>
            <a:r>
              <a:rPr lang="ru-RU" dirty="0"/>
              <a:t>перед </a:t>
            </a:r>
            <a:r>
              <a:rPr lang="ru-RU" dirty="0" smtClean="0"/>
              <a:t>обертыванием</a:t>
            </a:r>
            <a:endParaRPr lang="de-DE" dirty="0" smtClean="0"/>
          </a:p>
          <a:p>
            <a:r>
              <a:rPr lang="ru-RU" dirty="0" smtClean="0"/>
              <a:t>Мезотерапия </a:t>
            </a:r>
            <a:r>
              <a:rPr lang="ru-RU" dirty="0"/>
              <a:t>— обертывание через 3–4 дня.</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Сочетание с другими процедурами</a:t>
            </a:r>
            <a:endParaRPr lang="de-DE" dirty="0"/>
          </a:p>
        </p:txBody>
      </p:sp>
      <p:pic>
        <p:nvPicPr>
          <p:cNvPr id="5" name="Grafik 4"/>
          <p:cNvPicPr>
            <a:picLocks noChangeAspect="1"/>
          </p:cNvPicPr>
          <p:nvPr/>
        </p:nvPicPr>
        <p:blipFill>
          <a:blip r:embed="rId3"/>
          <a:stretch>
            <a:fillRect/>
          </a:stretch>
        </p:blipFill>
        <p:spPr>
          <a:xfrm>
            <a:off x="12165106" y="2900671"/>
            <a:ext cx="10916874" cy="9604463"/>
          </a:xfrm>
          <a:prstGeom prst="rect">
            <a:avLst/>
          </a:prstGeom>
        </p:spPr>
      </p:pic>
    </p:spTree>
    <p:extLst>
      <p:ext uri="{BB962C8B-B14F-4D97-AF65-F5344CB8AC3E}">
        <p14:creationId xmlns:p14="http://schemas.microsoft.com/office/powerpoint/2010/main" val="28269510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lstStyle/>
          <a:p>
            <a:r>
              <a:rPr lang="ru-RU" dirty="0" smtClean="0"/>
              <a:t>Питание </a:t>
            </a:r>
            <a:r>
              <a:rPr lang="ru-RU" dirty="0"/>
              <a:t>и </a:t>
            </a:r>
            <a:r>
              <a:rPr lang="ru-RU" dirty="0" smtClean="0"/>
              <a:t>увлажнение</a:t>
            </a:r>
          </a:p>
          <a:p>
            <a:r>
              <a:rPr lang="ru-RU" dirty="0" smtClean="0"/>
              <a:t>Антицеллюлитный эффект</a:t>
            </a:r>
          </a:p>
          <a:p>
            <a:r>
              <a:rPr lang="ru-RU" dirty="0" smtClean="0"/>
              <a:t>Тонизация кожи</a:t>
            </a:r>
          </a:p>
          <a:p>
            <a:r>
              <a:rPr lang="ru-RU" dirty="0" smtClean="0"/>
              <a:t>Стимуляция </a:t>
            </a:r>
            <a:r>
              <a:rPr lang="ru-RU" dirty="0"/>
              <a:t>обмена веществ.</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Результаты процедуры</a:t>
            </a:r>
            <a:endParaRPr lang="de-DE" dirty="0"/>
          </a:p>
        </p:txBody>
      </p:sp>
      <p:pic>
        <p:nvPicPr>
          <p:cNvPr id="5" name="Grafik 4"/>
          <p:cNvPicPr>
            <a:picLocks noChangeAspect="1"/>
          </p:cNvPicPr>
          <p:nvPr/>
        </p:nvPicPr>
        <p:blipFill>
          <a:blip r:embed="rId3"/>
          <a:stretch>
            <a:fillRect/>
          </a:stretch>
        </p:blipFill>
        <p:spPr>
          <a:xfrm>
            <a:off x="12165106" y="2938224"/>
            <a:ext cx="10941491" cy="9607550"/>
          </a:xfrm>
          <a:prstGeom prst="rect">
            <a:avLst/>
          </a:prstGeom>
        </p:spPr>
      </p:pic>
    </p:spTree>
    <p:extLst>
      <p:ext uri="{BB962C8B-B14F-4D97-AF65-F5344CB8AC3E}">
        <p14:creationId xmlns:p14="http://schemas.microsoft.com/office/powerpoint/2010/main" val="39728637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fontScale="85000" lnSpcReduction="10000"/>
          </a:bodyPr>
          <a:lstStyle/>
          <a:p>
            <a:r>
              <a:rPr lang="ru-RU" b="1" dirty="0"/>
              <a:t>Определение</a:t>
            </a:r>
            <a:r>
              <a:rPr lang="ru-RU" dirty="0"/>
              <a:t>: Неинвазивный метод лечения </a:t>
            </a:r>
            <a:r>
              <a:rPr lang="ru-RU" dirty="0" smtClean="0"/>
              <a:t>кожи</a:t>
            </a:r>
            <a:endParaRPr lang="de-DE" dirty="0" smtClean="0"/>
          </a:p>
          <a:p>
            <a:r>
              <a:rPr lang="ru-RU" b="1" dirty="0" smtClean="0"/>
              <a:t>Цель</a:t>
            </a:r>
            <a:r>
              <a:rPr lang="ru-RU" dirty="0"/>
              <a:t>: Улучшение структуры кожи и уменьшение </a:t>
            </a:r>
            <a:r>
              <a:rPr lang="ru-RU" dirty="0" smtClean="0"/>
              <a:t>целлюлита</a:t>
            </a:r>
            <a:endParaRPr lang="de-DE" dirty="0" smtClean="0"/>
          </a:p>
          <a:p>
            <a:r>
              <a:rPr lang="ru-RU" b="1" dirty="0" smtClean="0"/>
              <a:t>Техника</a:t>
            </a:r>
            <a:r>
              <a:rPr lang="ru-RU" dirty="0"/>
              <a:t>: Механическая стимуляция с помощью специальных </a:t>
            </a:r>
            <a:r>
              <a:rPr lang="ru-RU" dirty="0" smtClean="0"/>
              <a:t>устройств</a:t>
            </a:r>
            <a:endParaRPr lang="de-DE" dirty="0" smtClean="0"/>
          </a:p>
          <a:p>
            <a:r>
              <a:rPr lang="ru-RU" b="1" dirty="0" smtClean="0"/>
              <a:t>Преимущества</a:t>
            </a:r>
            <a:r>
              <a:rPr lang="ru-RU" dirty="0"/>
              <a:t>: Безболезненная процедура, видимые результаты </a:t>
            </a:r>
            <a:r>
              <a:rPr lang="ru-RU" dirty="0" smtClean="0"/>
              <a:t>сразу</a:t>
            </a:r>
            <a:endParaRPr lang="de-DE" dirty="0" smtClean="0"/>
          </a:p>
          <a:p>
            <a:r>
              <a:rPr lang="ru-RU" b="1" dirty="0" smtClean="0"/>
              <a:t>Области </a:t>
            </a:r>
            <a:r>
              <a:rPr lang="ru-RU" b="1" dirty="0"/>
              <a:t>применения</a:t>
            </a:r>
            <a:r>
              <a:rPr lang="ru-RU" dirty="0"/>
              <a:t>: Лечение лица и тела</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LPG/Endospheres</a:t>
            </a:r>
            <a:endParaRPr lang="de-DE" dirty="0"/>
          </a:p>
        </p:txBody>
      </p:sp>
      <p:pic>
        <p:nvPicPr>
          <p:cNvPr id="1026" name="Picture 2" descr="LPG Endermologie® – Lash 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686" y="1079500"/>
            <a:ext cx="11057063" cy="1142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015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ru-RU" dirty="0" smtClean="0"/>
              <a:t>Заключение</a:t>
            </a:r>
            <a:endParaRPr lang="de-DE" dirty="0"/>
          </a:p>
        </p:txBody>
      </p:sp>
      <p:sp>
        <p:nvSpPr>
          <p:cNvPr id="4" name="Textplatzhalter 3"/>
          <p:cNvSpPr>
            <a:spLocks noGrp="1"/>
          </p:cNvSpPr>
          <p:nvPr>
            <p:ph type="body" idx="1"/>
          </p:nvPr>
        </p:nvSpPr>
        <p:spPr/>
        <p:txBody>
          <a:bodyPr>
            <a:normAutofit/>
          </a:bodyPr>
          <a:lstStyle/>
          <a:p>
            <a:pPr marL="0" indent="0">
              <a:buNone/>
            </a:pPr>
            <a:endParaRPr lang="ru-RU" dirty="0" smtClean="0"/>
          </a:p>
          <a:p>
            <a:pPr marL="0" indent="0">
              <a:buNone/>
            </a:pPr>
            <a:r>
              <a:rPr lang="ru-RU" dirty="0" smtClean="0"/>
              <a:t>Это </a:t>
            </a:r>
            <a:r>
              <a:rPr lang="ru-RU" dirty="0"/>
              <a:t>эффективный и безопасный метод борьбы с целлюлитом и для достижения стройной фигуры.</a:t>
            </a:r>
            <a:endParaRPr lang="de-DE" dirty="0"/>
          </a:p>
        </p:txBody>
      </p:sp>
      <p:sp>
        <p:nvSpPr>
          <p:cNvPr id="5" name="Textplatzhalter 4"/>
          <p:cNvSpPr>
            <a:spLocks noGrp="1"/>
          </p:cNvSpPr>
          <p:nvPr>
            <p:ph type="body" sz="quarter" idx="21"/>
          </p:nvPr>
        </p:nvSpPr>
        <p:spPr>
          <a:xfrm>
            <a:off x="1676400" y="2372962"/>
            <a:ext cx="21501100" cy="934780"/>
          </a:xfrm>
        </p:spPr>
        <p:txBody>
          <a:bodyPr/>
          <a:lstStyle/>
          <a:p>
            <a:r>
              <a:rPr lang="ru-RU" dirty="0"/>
              <a:t>Бандажные обертывания - для здоровья и красоты</a:t>
            </a:r>
          </a:p>
          <a:p>
            <a:endParaRPr lang="de-DE" dirty="0"/>
          </a:p>
        </p:txBody>
      </p:sp>
      <p:pic>
        <p:nvPicPr>
          <p:cNvPr id="7" name="Grafik 6"/>
          <p:cNvPicPr>
            <a:picLocks noChangeAspect="1"/>
          </p:cNvPicPr>
          <p:nvPr/>
        </p:nvPicPr>
        <p:blipFill>
          <a:blip r:embed="rId3"/>
          <a:stretch>
            <a:fillRect/>
          </a:stretch>
        </p:blipFill>
        <p:spPr>
          <a:xfrm>
            <a:off x="6008370" y="6882500"/>
            <a:ext cx="12837160" cy="6284860"/>
          </a:xfrm>
          <a:prstGeom prst="rect">
            <a:avLst/>
          </a:prstGeom>
        </p:spPr>
      </p:pic>
    </p:spTree>
    <p:extLst>
      <p:ext uri="{BB962C8B-B14F-4D97-AF65-F5344CB8AC3E}">
        <p14:creationId xmlns:p14="http://schemas.microsoft.com/office/powerpoint/2010/main" val="243160659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sz="6000" b="1" dirty="0"/>
              <a:t>Бандажные  технологии обертывания для </a:t>
            </a:r>
            <a:br>
              <a:rPr lang="ru-RU" sz="6000" b="1" dirty="0"/>
            </a:br>
            <a:r>
              <a:rPr lang="ru-RU" sz="6000" b="1" dirty="0"/>
              <a:t>коррекции </a:t>
            </a:r>
            <a:r>
              <a:rPr lang="ru-RU" sz="6000" b="1" dirty="0" smtClean="0"/>
              <a:t>фигуры </a:t>
            </a:r>
            <a:endParaRPr lang="de-DE" sz="4400" dirty="0"/>
          </a:p>
        </p:txBody>
      </p:sp>
      <p:sp>
        <p:nvSpPr>
          <p:cNvPr id="4" name="Inhaltsplatzhalter 3"/>
          <p:cNvSpPr>
            <a:spLocks noGrp="1"/>
          </p:cNvSpPr>
          <p:nvPr>
            <p:ph sz="half" idx="2"/>
          </p:nvPr>
        </p:nvSpPr>
        <p:spPr/>
        <p:txBody>
          <a:bodyPr>
            <a:normAutofit/>
          </a:bodyPr>
          <a:lstStyle/>
          <a:p>
            <a:pPr marL="571500" indent="-571500">
              <a:buFont typeface="Arial" panose="020B0604020202020204" pitchFamily="34" charset="0"/>
              <a:buChar char="•"/>
            </a:pPr>
            <a:r>
              <a:rPr lang="ru-RU" dirty="0" smtClean="0"/>
              <a:t>Введение</a:t>
            </a:r>
            <a:endParaRPr lang="de-DE" dirty="0" smtClean="0"/>
          </a:p>
          <a:p>
            <a:pPr marL="571500" indent="-571500">
              <a:buFont typeface="Arial" panose="020B0604020202020204" pitchFamily="34" charset="0"/>
              <a:buChar char="•"/>
            </a:pPr>
            <a:r>
              <a:rPr lang="ru-RU" dirty="0" smtClean="0"/>
              <a:t>Целлюлит</a:t>
            </a:r>
            <a:endParaRPr lang="ru-RU" dirty="0"/>
          </a:p>
          <a:p>
            <a:pPr marL="1138428" lvl="1"/>
            <a:r>
              <a:rPr lang="ru-RU" dirty="0" smtClean="0"/>
              <a:t>Причины целлюлита</a:t>
            </a:r>
          </a:p>
          <a:p>
            <a:pPr marL="1138428" lvl="1"/>
            <a:r>
              <a:rPr lang="ru-RU" dirty="0"/>
              <a:t>Стадии </a:t>
            </a:r>
            <a:r>
              <a:rPr lang="ru-RU" dirty="0" smtClean="0"/>
              <a:t>целлюлита</a:t>
            </a:r>
          </a:p>
          <a:p>
            <a:pPr marL="1138428" lvl="1"/>
            <a:r>
              <a:rPr lang="ru-RU" dirty="0" smtClean="0"/>
              <a:t>Лечение целлюлита</a:t>
            </a:r>
            <a:endParaRPr lang="ru-RU" dirty="0"/>
          </a:p>
        </p:txBody>
      </p:sp>
      <p:sp>
        <p:nvSpPr>
          <p:cNvPr id="5" name="Inhaltsplatzhalter 3"/>
          <p:cNvSpPr txBox="1">
            <a:spLocks/>
          </p:cNvSpPr>
          <p:nvPr/>
        </p:nvSpPr>
        <p:spPr>
          <a:xfrm>
            <a:off x="9683752" y="5526157"/>
            <a:ext cx="14576424" cy="6814102"/>
          </a:xfrm>
          <a:prstGeom prst="rect">
            <a:avLst/>
          </a:prstGeom>
        </p:spPr>
        <p:txBody>
          <a:bodyPr vert="horz" lIns="91440" tIns="45720" rIns="91440" bIns="45720" rtlCol="0">
            <a:normAutofit/>
          </a:bodyPr>
          <a:lstStyle>
            <a:lvl1pPr marL="0" indent="0" algn="l" defTabSz="1828800" rtl="0" eaLnBrk="1" latinLnBrk="0" hangingPunct="1">
              <a:lnSpc>
                <a:spcPct val="100000"/>
              </a:lnSpc>
              <a:spcBef>
                <a:spcPts val="2000"/>
              </a:spcBef>
              <a:buFont typeface="Arial" panose="020B0604020202020204" pitchFamily="34" charset="0"/>
              <a:buNone/>
              <a:defRPr sz="3600" b="1" kern="1200" spc="100" baseline="0">
                <a:solidFill>
                  <a:schemeClr val="tx1"/>
                </a:solidFill>
                <a:latin typeface="+mn-lt"/>
                <a:ea typeface="+mn-ea"/>
                <a:cs typeface="+mn-cs"/>
              </a:defRPr>
            </a:lvl1pPr>
            <a:lvl2pPr marL="566928" indent="-571500" algn="l" defTabSz="1828800" rtl="0" eaLnBrk="1" latinLnBrk="0" hangingPunct="1">
              <a:lnSpc>
                <a:spcPct val="100000"/>
              </a:lnSpc>
              <a:spcBef>
                <a:spcPts val="2000"/>
              </a:spcBef>
              <a:buFont typeface="Arial" panose="020B0604020202020204" pitchFamily="34" charset="0"/>
              <a:buChar char="•"/>
              <a:defRPr sz="3600" kern="1200" spc="100" baseline="0">
                <a:solidFill>
                  <a:schemeClr val="tx1"/>
                </a:solidFill>
                <a:latin typeface="+mn-lt"/>
                <a:ea typeface="+mn-ea"/>
                <a:cs typeface="+mn-cs"/>
              </a:defRPr>
            </a:lvl2pPr>
            <a:lvl3pPr marL="1133856" indent="-571500" algn="l" defTabSz="1828800" rtl="0" eaLnBrk="1" latinLnBrk="0" hangingPunct="1">
              <a:lnSpc>
                <a:spcPct val="100000"/>
              </a:lnSpc>
              <a:spcBef>
                <a:spcPts val="2000"/>
              </a:spcBef>
              <a:buFont typeface="Arial" panose="020B0604020202020204" pitchFamily="34" charset="0"/>
              <a:buChar char="•"/>
              <a:defRPr sz="3600" kern="1200" spc="100" baseline="0">
                <a:solidFill>
                  <a:schemeClr val="tx1"/>
                </a:solidFill>
                <a:latin typeface="+mn-lt"/>
                <a:ea typeface="+mn-ea"/>
                <a:cs typeface="+mn-cs"/>
              </a:defRPr>
            </a:lvl3pPr>
            <a:lvl4pPr marL="1719072" indent="-571500" algn="l" defTabSz="1828800" rtl="0" eaLnBrk="1" latinLnBrk="0" hangingPunct="1">
              <a:lnSpc>
                <a:spcPct val="100000"/>
              </a:lnSpc>
              <a:spcBef>
                <a:spcPts val="2000"/>
              </a:spcBef>
              <a:buFont typeface="Arial" panose="020B0604020202020204" pitchFamily="34" charset="0"/>
              <a:buChar char="•"/>
              <a:defRPr sz="3600" kern="1200" spc="100" baseline="0">
                <a:solidFill>
                  <a:schemeClr val="tx1"/>
                </a:solidFill>
                <a:latin typeface="+mn-lt"/>
                <a:ea typeface="+mn-ea"/>
                <a:cs typeface="+mn-cs"/>
              </a:defRPr>
            </a:lvl4pPr>
            <a:lvl5pPr marL="2286000" indent="-571500" algn="l" defTabSz="1828800" rtl="0" eaLnBrk="1" latinLnBrk="0" hangingPunct="1">
              <a:lnSpc>
                <a:spcPct val="100000"/>
              </a:lnSpc>
              <a:spcBef>
                <a:spcPts val="2000"/>
              </a:spcBef>
              <a:buFont typeface="Arial" panose="020B0604020202020204" pitchFamily="34" charset="0"/>
              <a:buChar char="•"/>
              <a:defRPr sz="3600" kern="1200" spc="100" baseline="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571500" indent="-571500">
              <a:buFont typeface="Arial" panose="020B0604020202020204" pitchFamily="34" charset="0"/>
              <a:buChar char="•"/>
            </a:pPr>
            <a:r>
              <a:rPr lang="ru-RU" dirty="0" smtClean="0"/>
              <a:t>Бандажное обертывание </a:t>
            </a:r>
          </a:p>
          <a:p>
            <a:pPr marL="571500" indent="-571500">
              <a:buFont typeface="Arial" panose="020B0604020202020204" pitchFamily="34" charset="0"/>
              <a:buChar char="•"/>
            </a:pPr>
            <a:r>
              <a:rPr lang="ru-RU" dirty="0" smtClean="0"/>
              <a:t>Противопоказания к процедуре</a:t>
            </a:r>
          </a:p>
          <a:p>
            <a:pPr marL="571500" indent="-571500">
              <a:buFont typeface="Arial" panose="020B0604020202020204" pitchFamily="34" charset="0"/>
              <a:buChar char="•"/>
            </a:pPr>
            <a:r>
              <a:rPr lang="ru-RU" dirty="0" smtClean="0"/>
              <a:t>Как часто делать Бандажное обертывание?</a:t>
            </a:r>
          </a:p>
          <a:p>
            <a:pPr marL="571500" indent="-571500">
              <a:buFont typeface="Arial" panose="020B0604020202020204" pitchFamily="34" charset="0"/>
              <a:buChar char="•"/>
            </a:pPr>
            <a:r>
              <a:rPr lang="ru-RU" dirty="0" smtClean="0"/>
              <a:t>ДРАЙБРАШИНГ или сухой массаж щеткой</a:t>
            </a:r>
          </a:p>
          <a:p>
            <a:pPr marL="571500" indent="-571500">
              <a:buFont typeface="Arial" panose="020B0604020202020204" pitchFamily="34" charset="0"/>
              <a:buChar char="•"/>
            </a:pPr>
            <a:r>
              <a:rPr lang="ru-RU" dirty="0"/>
              <a:t>Сочетание с другими </a:t>
            </a:r>
            <a:r>
              <a:rPr lang="ru-RU" dirty="0" smtClean="0"/>
              <a:t>процедурами</a:t>
            </a:r>
            <a:endParaRPr lang="de-DE" dirty="0" smtClean="0"/>
          </a:p>
          <a:p>
            <a:pPr marL="571500" indent="-571500">
              <a:buFont typeface="Arial" panose="020B0604020202020204" pitchFamily="34" charset="0"/>
              <a:buChar char="•"/>
            </a:pPr>
            <a:r>
              <a:rPr lang="ru-RU" dirty="0"/>
              <a:t>Результаты </a:t>
            </a:r>
            <a:r>
              <a:rPr lang="ru-RU" dirty="0" smtClean="0"/>
              <a:t>процедуры</a:t>
            </a:r>
            <a:endParaRPr lang="de-DE" dirty="0" smtClean="0"/>
          </a:p>
          <a:p>
            <a:pPr marL="571500" indent="-571500">
              <a:buFont typeface="Arial" panose="020B0604020202020204" pitchFamily="34" charset="0"/>
              <a:buChar char="•"/>
            </a:pPr>
            <a:endParaRPr lang="de-DE" dirty="0"/>
          </a:p>
        </p:txBody>
      </p:sp>
    </p:spTree>
    <p:extLst>
      <p:ext uri="{BB962C8B-B14F-4D97-AF65-F5344CB8AC3E}">
        <p14:creationId xmlns:p14="http://schemas.microsoft.com/office/powerpoint/2010/main" val="3343571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347012" y="3231473"/>
            <a:ext cx="12774706" cy="3049470"/>
          </a:xfrm>
        </p:spPr>
        <p:txBody>
          <a:bodyPr/>
          <a:lstStyle/>
          <a:p>
            <a:pPr algn="ctr"/>
            <a:r>
              <a:rPr lang="ru-RU" sz="6000" dirty="0" smtClean="0"/>
              <a:t>Спасибо за внимание</a:t>
            </a:r>
            <a:endParaRPr lang="de-DE" sz="6000" dirty="0"/>
          </a:p>
        </p:txBody>
      </p:sp>
      <p:sp>
        <p:nvSpPr>
          <p:cNvPr id="6" name="Untertitel 5"/>
          <p:cNvSpPr>
            <a:spLocks noGrp="1"/>
          </p:cNvSpPr>
          <p:nvPr>
            <p:ph type="subTitle" idx="1"/>
          </p:nvPr>
        </p:nvSpPr>
        <p:spPr>
          <a:xfrm>
            <a:off x="7732059" y="6476207"/>
            <a:ext cx="10018059" cy="5700362"/>
          </a:xfrm>
        </p:spPr>
        <p:txBody>
          <a:bodyPr>
            <a:normAutofit/>
          </a:bodyPr>
          <a:lstStyle/>
          <a:p>
            <a:r>
              <a:rPr lang="de-DE" dirty="0" smtClean="0"/>
              <a:t/>
            </a:r>
            <a:br>
              <a:rPr lang="de-DE" dirty="0" smtClean="0"/>
            </a:br>
            <a:endParaRPr lang="de-DE" dirty="0"/>
          </a:p>
        </p:txBody>
      </p:sp>
    </p:spTree>
    <p:extLst>
      <p:ext uri="{BB962C8B-B14F-4D97-AF65-F5344CB8AC3E}">
        <p14:creationId xmlns:p14="http://schemas.microsoft.com/office/powerpoint/2010/main" val="4282492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half" idx="1"/>
          </p:nvPr>
        </p:nvSpPr>
        <p:spPr/>
        <p:txBody>
          <a:bodyPr/>
          <a:lstStyle/>
          <a:p>
            <a:pPr marL="0" indent="0">
              <a:buNone/>
            </a:pPr>
            <a:r>
              <a:rPr lang="ru-RU" b="1" dirty="0"/>
              <a:t>Бандажные обертывания </a:t>
            </a:r>
            <a:r>
              <a:rPr lang="ru-RU" dirty="0"/>
              <a:t>активируют процесс похудения и борются с целлюлитом. </a:t>
            </a:r>
            <a:endParaRPr lang="ru-RU" dirty="0" smtClean="0"/>
          </a:p>
          <a:p>
            <a:pPr marL="0" indent="0">
              <a:buNone/>
            </a:pPr>
            <a:endParaRPr lang="ru-RU" dirty="0"/>
          </a:p>
          <a:p>
            <a:pPr marL="0" indent="0">
              <a:buNone/>
            </a:pPr>
            <a:r>
              <a:rPr lang="ru-RU" dirty="0" smtClean="0"/>
              <a:t>Они </a:t>
            </a:r>
            <a:r>
              <a:rPr lang="ru-RU" b="1" dirty="0"/>
              <a:t>увлажняют</a:t>
            </a:r>
            <a:r>
              <a:rPr lang="ru-RU" dirty="0"/>
              <a:t> и </a:t>
            </a:r>
            <a:r>
              <a:rPr lang="ru-RU" b="1" dirty="0"/>
              <a:t>питают</a:t>
            </a:r>
            <a:r>
              <a:rPr lang="ru-RU" dirty="0"/>
              <a:t> кожу.</a:t>
            </a:r>
            <a:endParaRPr lang="de-DE" dirty="0"/>
          </a:p>
        </p:txBody>
      </p:sp>
      <p:sp>
        <p:nvSpPr>
          <p:cNvPr id="4" name="Bildplatzhalter 3"/>
          <p:cNvSpPr>
            <a:spLocks noGrp="1"/>
          </p:cNvSpPr>
          <p:nvPr>
            <p:ph type="pic" idx="22"/>
          </p:nvPr>
        </p:nvSpPr>
        <p:spPr/>
      </p:sp>
      <p:sp>
        <p:nvSpPr>
          <p:cNvPr id="156" name="Введение"/>
          <p:cNvSpPr txBox="1">
            <a:spLocks noGrp="1"/>
          </p:cNvSpPr>
          <p:nvPr>
            <p:ph type="title"/>
          </p:nvPr>
        </p:nvSpPr>
        <p:spPr>
          <a:prstGeom prst="rect">
            <a:avLst/>
          </a:prstGeom>
        </p:spPr>
        <p:txBody>
          <a:bodyPr/>
          <a:lstStyle/>
          <a:p>
            <a:r>
              <a:rPr dirty="0" err="1"/>
              <a:t>Введение</a:t>
            </a:r>
            <a:r>
              <a:rPr dirty="0"/>
              <a:t> </a:t>
            </a:r>
          </a:p>
        </p:txBody>
      </p:sp>
      <p:pic>
        <p:nvPicPr>
          <p:cNvPr id="6" name="Изображение" descr="Изображение"/>
          <p:cNvPicPr>
            <a:picLocks noChangeAspect="1"/>
          </p:cNvPicPr>
          <p:nvPr/>
        </p:nvPicPr>
        <p:blipFill>
          <a:blip r:embed="rId3">
            <a:extLst/>
          </a:blip>
          <a:stretch>
            <a:fillRect/>
          </a:stretch>
        </p:blipFill>
        <p:spPr>
          <a:xfrm>
            <a:off x="14087476" y="2098620"/>
            <a:ext cx="7804886" cy="1040651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lstStyle/>
          <a:p>
            <a:pPr marL="0" indent="0">
              <a:buNone/>
            </a:pPr>
            <a:r>
              <a:rPr lang="ru-RU" dirty="0"/>
              <a:t>Целлюлит — это изменения в жировой ткани, вызывающие непривлекательные бугорки (апельсиновая корка).</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Целлюлит</a:t>
            </a:r>
            <a:endParaRPr lang="de-DE" dirty="0"/>
          </a:p>
        </p:txBody>
      </p:sp>
      <p:pic>
        <p:nvPicPr>
          <p:cNvPr id="7" name="Grafik 6"/>
          <p:cNvPicPr>
            <a:picLocks noChangeAspect="1"/>
          </p:cNvPicPr>
          <p:nvPr/>
        </p:nvPicPr>
        <p:blipFill>
          <a:blip r:embed="rId3"/>
          <a:stretch>
            <a:fillRect/>
          </a:stretch>
        </p:blipFill>
        <p:spPr>
          <a:xfrm>
            <a:off x="12165106" y="4248504"/>
            <a:ext cx="11048512" cy="6253582"/>
          </a:xfrm>
          <a:prstGeom prst="rect">
            <a:avLst/>
          </a:prstGeom>
        </p:spPr>
      </p:pic>
    </p:spTree>
    <p:extLst>
      <p:ext uri="{BB962C8B-B14F-4D97-AF65-F5344CB8AC3E}">
        <p14:creationId xmlns:p14="http://schemas.microsoft.com/office/powerpoint/2010/main" val="1285729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fontScale="70000" lnSpcReduction="20000"/>
          </a:bodyPr>
          <a:lstStyle/>
          <a:p>
            <a:r>
              <a:rPr lang="ru-RU" dirty="0"/>
              <a:t> </a:t>
            </a:r>
            <a:r>
              <a:rPr lang="ru-RU" dirty="0" smtClean="0"/>
              <a:t>Повышенный </a:t>
            </a:r>
            <a:r>
              <a:rPr lang="ru-RU" dirty="0"/>
              <a:t>уровень эстрогенов. Обычно уровень женских половых гормонов увеличивается вследствие заболеваний органов репродуктивной системы</a:t>
            </a:r>
          </a:p>
          <a:p>
            <a:r>
              <a:rPr lang="ru-RU" dirty="0"/>
              <a:t> </a:t>
            </a:r>
            <a:r>
              <a:rPr lang="ru-RU" dirty="0" smtClean="0"/>
              <a:t>Эндокринные </a:t>
            </a:r>
            <a:r>
              <a:rPr lang="ru-RU" dirty="0"/>
              <a:t>нарушения( щитовидная железа, сахарный диабет)</a:t>
            </a:r>
          </a:p>
          <a:p>
            <a:r>
              <a:rPr lang="ru-RU" dirty="0"/>
              <a:t> </a:t>
            </a:r>
            <a:r>
              <a:rPr lang="ru-RU" dirty="0" smtClean="0"/>
              <a:t>Генетическую </a:t>
            </a:r>
            <a:r>
              <a:rPr lang="ru-RU" dirty="0"/>
              <a:t>предрасположенность</a:t>
            </a:r>
          </a:p>
          <a:p>
            <a:r>
              <a:rPr lang="ru-RU" dirty="0"/>
              <a:t> </a:t>
            </a:r>
            <a:r>
              <a:rPr lang="ru-RU" dirty="0" smtClean="0"/>
              <a:t>Нарушения </a:t>
            </a:r>
            <a:r>
              <a:rPr lang="ru-RU" dirty="0"/>
              <a:t>белкового обмена</a:t>
            </a:r>
          </a:p>
          <a:p>
            <a:r>
              <a:rPr lang="ru-RU" dirty="0"/>
              <a:t> </a:t>
            </a:r>
            <a:r>
              <a:rPr lang="ru-RU" dirty="0" smtClean="0"/>
              <a:t>Лишний </a:t>
            </a:r>
            <a:r>
              <a:rPr lang="ru-RU" dirty="0"/>
              <a:t>вес</a:t>
            </a:r>
          </a:p>
          <a:p>
            <a:r>
              <a:rPr lang="ru-RU" dirty="0"/>
              <a:t> </a:t>
            </a:r>
            <a:r>
              <a:rPr lang="ru-RU" dirty="0" smtClean="0"/>
              <a:t>Неправильное </a:t>
            </a:r>
            <a:r>
              <a:rPr lang="ru-RU" dirty="0"/>
              <a:t>питание</a:t>
            </a:r>
          </a:p>
          <a:p>
            <a:r>
              <a:rPr lang="ru-RU" dirty="0"/>
              <a:t> </a:t>
            </a:r>
            <a:r>
              <a:rPr lang="ru-RU" dirty="0" smtClean="0"/>
              <a:t>Малоподвижный </a:t>
            </a:r>
            <a:r>
              <a:rPr lang="ru-RU" dirty="0"/>
              <a:t>образ жизни</a:t>
            </a:r>
          </a:p>
          <a:p>
            <a:r>
              <a:rPr lang="ru-RU" dirty="0"/>
              <a:t> </a:t>
            </a:r>
            <a:r>
              <a:rPr lang="ru-RU" dirty="0" smtClean="0"/>
              <a:t>Хроническую </a:t>
            </a:r>
            <a:r>
              <a:rPr lang="ru-RU" dirty="0"/>
              <a:t>усталость</a:t>
            </a:r>
          </a:p>
          <a:p>
            <a:r>
              <a:rPr lang="ru-RU" dirty="0"/>
              <a:t> </a:t>
            </a:r>
            <a:r>
              <a:rPr lang="ru-RU" dirty="0" smtClean="0"/>
              <a:t>Стрессы</a:t>
            </a:r>
            <a:endParaRPr lang="ru-RU" dirty="0"/>
          </a:p>
        </p:txBody>
      </p:sp>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Причины целлюлита</a:t>
            </a:r>
            <a:endParaRPr lang="de-DE" dirty="0"/>
          </a:p>
        </p:txBody>
      </p:sp>
      <p:pic>
        <p:nvPicPr>
          <p:cNvPr id="6" name="Изображение" descr="Изображение"/>
          <p:cNvPicPr>
            <a:picLocks noChangeAspect="1"/>
          </p:cNvPicPr>
          <p:nvPr/>
        </p:nvPicPr>
        <p:blipFill>
          <a:blip r:embed="rId3">
            <a:extLst/>
          </a:blip>
          <a:stretch>
            <a:fillRect/>
          </a:stretch>
        </p:blipFill>
        <p:spPr>
          <a:xfrm>
            <a:off x="12165106" y="4248504"/>
            <a:ext cx="4588935" cy="3438171"/>
          </a:xfrm>
          <a:prstGeom prst="rect">
            <a:avLst/>
          </a:prstGeom>
          <a:ln w="12700">
            <a:miter lim="400000"/>
          </a:ln>
        </p:spPr>
      </p:pic>
      <p:pic>
        <p:nvPicPr>
          <p:cNvPr id="7" name="Изображение" descr="Изображение"/>
          <p:cNvPicPr>
            <a:picLocks noChangeAspect="1"/>
          </p:cNvPicPr>
          <p:nvPr/>
        </p:nvPicPr>
        <p:blipFill>
          <a:blip r:embed="rId4">
            <a:extLst/>
          </a:blip>
          <a:stretch>
            <a:fillRect/>
          </a:stretch>
        </p:blipFill>
        <p:spPr>
          <a:xfrm>
            <a:off x="16930688" y="4248504"/>
            <a:ext cx="6151292" cy="3460102"/>
          </a:xfrm>
          <a:prstGeom prst="rect">
            <a:avLst/>
          </a:prstGeom>
          <a:ln w="12700">
            <a:miter lim="400000"/>
          </a:ln>
        </p:spPr>
      </p:pic>
      <p:pic>
        <p:nvPicPr>
          <p:cNvPr id="8" name="Изображение" descr="Изображение"/>
          <p:cNvPicPr>
            <a:picLocks noChangeAspect="1"/>
          </p:cNvPicPr>
          <p:nvPr/>
        </p:nvPicPr>
        <p:blipFill>
          <a:blip r:embed="rId5">
            <a:extLst/>
          </a:blip>
          <a:stretch>
            <a:fillRect/>
          </a:stretch>
        </p:blipFill>
        <p:spPr>
          <a:xfrm>
            <a:off x="12165106" y="9587259"/>
            <a:ext cx="10916874" cy="2917876"/>
          </a:xfrm>
          <a:prstGeom prst="rect">
            <a:avLst/>
          </a:prstGeom>
          <a:ln w="12700">
            <a:miter lim="400000"/>
          </a:ln>
        </p:spPr>
      </p:pic>
    </p:spTree>
    <p:extLst>
      <p:ext uri="{BB962C8B-B14F-4D97-AF65-F5344CB8AC3E}">
        <p14:creationId xmlns:p14="http://schemas.microsoft.com/office/powerpoint/2010/main" val="8708768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a:xfrm>
            <a:off x="1227366" y="3562704"/>
            <a:ext cx="21103996" cy="8256630"/>
          </a:xfrm>
        </p:spPr>
        <p:txBody>
          <a:bodyPr>
            <a:normAutofit/>
          </a:bodyPr>
          <a:lstStyle/>
          <a:p>
            <a:pPr marL="914400" indent="-914400">
              <a:buFont typeface="+mj-lt"/>
              <a:buAutoNum type="arabicPeriod"/>
            </a:pPr>
            <a:r>
              <a:rPr lang="ru-RU" b="1" dirty="0" smtClean="0"/>
              <a:t>Предцеллюлит</a:t>
            </a:r>
            <a:r>
              <a:rPr lang="ru-RU" dirty="0" smtClean="0"/>
              <a:t> </a:t>
            </a:r>
            <a:r>
              <a:rPr lang="ru-RU" dirty="0"/>
              <a:t>— небольшие </a:t>
            </a:r>
            <a:r>
              <a:rPr lang="ru-RU" dirty="0" smtClean="0"/>
              <a:t>припухлости </a:t>
            </a:r>
          </a:p>
          <a:p>
            <a:pPr marL="914400" indent="-914400">
              <a:buFont typeface="+mj-lt"/>
              <a:buAutoNum type="arabicPeriod"/>
            </a:pPr>
            <a:r>
              <a:rPr lang="ru-RU" b="1" dirty="0" smtClean="0"/>
              <a:t>Начальная </a:t>
            </a:r>
            <a:r>
              <a:rPr lang="ru-RU" b="1" dirty="0"/>
              <a:t>стадия </a:t>
            </a:r>
            <a:r>
              <a:rPr lang="ru-RU" dirty="0"/>
              <a:t>— видимые </a:t>
            </a:r>
            <a:r>
              <a:rPr lang="ru-RU" dirty="0" smtClean="0"/>
              <a:t>бугорки</a:t>
            </a:r>
          </a:p>
          <a:p>
            <a:pPr marL="914400" indent="-914400">
              <a:buFont typeface="+mj-lt"/>
              <a:buAutoNum type="arabicPeriod"/>
            </a:pPr>
            <a:r>
              <a:rPr lang="ru-RU" b="1" dirty="0" smtClean="0"/>
              <a:t>Микронодулярная </a:t>
            </a:r>
            <a:r>
              <a:rPr lang="ru-RU" b="1" dirty="0"/>
              <a:t>стадия </a:t>
            </a:r>
            <a:r>
              <a:rPr lang="ru-RU" dirty="0"/>
              <a:t>— «апельсиновая корка</a:t>
            </a:r>
            <a:r>
              <a:rPr lang="ru-RU" dirty="0" smtClean="0"/>
              <a:t>»</a:t>
            </a:r>
          </a:p>
          <a:p>
            <a:pPr marL="914400" indent="-914400">
              <a:buFont typeface="+mj-lt"/>
              <a:buAutoNum type="arabicPeriod"/>
            </a:pPr>
            <a:r>
              <a:rPr lang="ru-RU" b="1" dirty="0" smtClean="0"/>
              <a:t>Макронодулярная </a:t>
            </a:r>
            <a:r>
              <a:rPr lang="ru-RU" b="1" dirty="0"/>
              <a:t>стадия </a:t>
            </a:r>
            <a:r>
              <a:rPr lang="ru-RU" dirty="0"/>
              <a:t>— выраженные изменения с синюшным оттенком</a:t>
            </a:r>
            <a:endParaRPr lang="de-DE" dirty="0"/>
          </a:p>
        </p:txBody>
      </p:sp>
      <p:sp>
        <p:nvSpPr>
          <p:cNvPr id="4" name="Titel 3"/>
          <p:cNvSpPr>
            <a:spLocks noGrp="1"/>
          </p:cNvSpPr>
          <p:nvPr>
            <p:ph type="title"/>
          </p:nvPr>
        </p:nvSpPr>
        <p:spPr/>
        <p:txBody>
          <a:bodyPr/>
          <a:lstStyle/>
          <a:p>
            <a:r>
              <a:rPr lang="ru-RU" dirty="0"/>
              <a:t>Стадии целлюлита</a:t>
            </a:r>
            <a:endParaRPr lang="de-DE" dirty="0"/>
          </a:p>
        </p:txBody>
      </p:sp>
      <p:pic>
        <p:nvPicPr>
          <p:cNvPr id="6" name="Изображение" descr="Изображение"/>
          <p:cNvPicPr>
            <a:picLocks noChangeAspect="1"/>
          </p:cNvPicPr>
          <p:nvPr/>
        </p:nvPicPr>
        <p:blipFill>
          <a:blip r:embed="rId3">
            <a:extLst/>
          </a:blip>
          <a:stretch>
            <a:fillRect/>
          </a:stretch>
        </p:blipFill>
        <p:spPr>
          <a:xfrm>
            <a:off x="1389007" y="8276803"/>
            <a:ext cx="20942355" cy="5435040"/>
          </a:xfrm>
          <a:prstGeom prst="rect">
            <a:avLst/>
          </a:prstGeom>
          <a:ln w="12700">
            <a:miter lim="400000"/>
          </a:ln>
        </p:spPr>
      </p:pic>
    </p:spTree>
    <p:extLst>
      <p:ext uri="{BB962C8B-B14F-4D97-AF65-F5344CB8AC3E}">
        <p14:creationId xmlns:p14="http://schemas.microsoft.com/office/powerpoint/2010/main" val="33609727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a:xfrm>
            <a:off x="1206500" y="4248504"/>
            <a:ext cx="21875480" cy="8256630"/>
          </a:xfrm>
        </p:spPr>
        <p:txBody>
          <a:bodyPr/>
          <a:lstStyle/>
          <a:p>
            <a:pPr marL="914400" indent="-914400">
              <a:buFont typeface="+mj-lt"/>
              <a:buAutoNum type="arabicPeriod"/>
            </a:pPr>
            <a:r>
              <a:rPr lang="ru-RU" b="1" dirty="0" smtClean="0"/>
              <a:t>Фиброзный</a:t>
            </a:r>
            <a:r>
              <a:rPr lang="ru-RU" dirty="0" smtClean="0"/>
              <a:t> </a:t>
            </a:r>
            <a:r>
              <a:rPr lang="ru-RU" dirty="0"/>
              <a:t>— плотный, может быть связан с варикозом</a:t>
            </a:r>
            <a:r>
              <a:rPr lang="ru-RU" dirty="0" smtClean="0"/>
              <a:t>.</a:t>
            </a:r>
          </a:p>
          <a:p>
            <a:pPr marL="914400" indent="-914400">
              <a:buFont typeface="+mj-lt"/>
              <a:buAutoNum type="arabicPeriod"/>
            </a:pPr>
            <a:r>
              <a:rPr lang="ru-RU" b="1" dirty="0" smtClean="0"/>
              <a:t>Отечный</a:t>
            </a:r>
            <a:r>
              <a:rPr lang="ru-RU" dirty="0" smtClean="0"/>
              <a:t> </a:t>
            </a:r>
            <a:r>
              <a:rPr lang="ru-RU" dirty="0"/>
              <a:t>— задержка жидкости</a:t>
            </a:r>
            <a:r>
              <a:rPr lang="ru-RU" dirty="0" smtClean="0"/>
              <a:t>.</a:t>
            </a:r>
          </a:p>
          <a:p>
            <a:pPr marL="914400" indent="-914400">
              <a:buFont typeface="+mj-lt"/>
              <a:buAutoNum type="arabicPeriod"/>
            </a:pPr>
            <a:r>
              <a:rPr lang="ru-RU" b="1" dirty="0" smtClean="0"/>
              <a:t>Дряблый</a:t>
            </a:r>
            <a:r>
              <a:rPr lang="ru-RU" dirty="0" smtClean="0"/>
              <a:t> </a:t>
            </a:r>
            <a:r>
              <a:rPr lang="ru-RU" dirty="0"/>
              <a:t>— потеря упругости кожи.</a:t>
            </a:r>
            <a:endParaRPr lang="de-DE" dirty="0"/>
          </a:p>
        </p:txBody>
      </p:sp>
      <p:sp>
        <p:nvSpPr>
          <p:cNvPr id="4" name="Titel 3"/>
          <p:cNvSpPr>
            <a:spLocks noGrp="1"/>
          </p:cNvSpPr>
          <p:nvPr>
            <p:ph type="title"/>
          </p:nvPr>
        </p:nvSpPr>
        <p:spPr/>
        <p:txBody>
          <a:bodyPr/>
          <a:lstStyle/>
          <a:p>
            <a:r>
              <a:rPr lang="ru-RU" dirty="0"/>
              <a:t>Типы </a:t>
            </a:r>
            <a:r>
              <a:rPr lang="ru-RU" dirty="0" smtClean="0"/>
              <a:t>целлюлита</a:t>
            </a:r>
            <a:r>
              <a:rPr lang="de-DE" dirty="0" smtClean="0"/>
              <a:t>*</a:t>
            </a:r>
            <a:endParaRPr lang="de-DE" dirty="0"/>
          </a:p>
        </p:txBody>
      </p:sp>
      <p:sp>
        <p:nvSpPr>
          <p:cNvPr id="6" name="Textfeld 5"/>
          <p:cNvSpPr txBox="1"/>
          <p:nvPr/>
        </p:nvSpPr>
        <p:spPr>
          <a:xfrm>
            <a:off x="1206500" y="12958228"/>
            <a:ext cx="5593198" cy="523220"/>
          </a:xfrm>
          <a:prstGeom prst="rect">
            <a:avLst/>
          </a:prstGeom>
          <a:noFill/>
        </p:spPr>
        <p:txBody>
          <a:bodyPr wrap="none" rtlCol="0">
            <a:spAutoFit/>
          </a:bodyPr>
          <a:lstStyle/>
          <a:p>
            <a:r>
              <a:rPr lang="de-DE" sz="2800" dirty="0" smtClean="0"/>
              <a:t>*) </a:t>
            </a:r>
            <a:r>
              <a:rPr lang="ru-RU" sz="2800" dirty="0"/>
              <a:t>определяем уже с 3 степенью</a:t>
            </a:r>
            <a:endParaRPr lang="de-DE" sz="2800" dirty="0"/>
          </a:p>
        </p:txBody>
      </p:sp>
    </p:spTree>
    <p:extLst>
      <p:ext uri="{BB962C8B-B14F-4D97-AF65-F5344CB8AC3E}">
        <p14:creationId xmlns:p14="http://schemas.microsoft.com/office/powerpoint/2010/main" val="288736182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p:cNvGraphicFramePr/>
          <p:nvPr>
            <p:extLst>
              <p:ext uri="{D42A27DB-BD31-4B8C-83A1-F6EECF244321}">
                <p14:modId xmlns:p14="http://schemas.microsoft.com/office/powerpoint/2010/main" val="1655042498"/>
              </p:ext>
            </p:extLst>
          </p:nvPr>
        </p:nvGraphicFramePr>
        <p:xfrm>
          <a:off x="1206500" y="4248504"/>
          <a:ext cx="9779000" cy="8256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Bildplatzhalter 2"/>
          <p:cNvSpPr>
            <a:spLocks noGrp="1"/>
          </p:cNvSpPr>
          <p:nvPr>
            <p:ph type="pic" idx="22"/>
          </p:nvPr>
        </p:nvSpPr>
        <p:spPr/>
      </p:sp>
      <p:sp>
        <p:nvSpPr>
          <p:cNvPr id="4" name="Titel 3"/>
          <p:cNvSpPr>
            <a:spLocks noGrp="1"/>
          </p:cNvSpPr>
          <p:nvPr>
            <p:ph type="title"/>
          </p:nvPr>
        </p:nvSpPr>
        <p:spPr/>
        <p:txBody>
          <a:bodyPr/>
          <a:lstStyle/>
          <a:p>
            <a:r>
              <a:rPr lang="ru-RU" dirty="0"/>
              <a:t>Лечение целлюлита</a:t>
            </a:r>
            <a:endParaRPr lang="de-DE" dirty="0"/>
          </a:p>
        </p:txBody>
      </p:sp>
      <p:pic>
        <p:nvPicPr>
          <p:cNvPr id="7" name="Изображение 6.jpg" descr="Изображение 6.jpg"/>
          <p:cNvPicPr>
            <a:picLocks noChangeAspect="1"/>
          </p:cNvPicPr>
          <p:nvPr/>
        </p:nvPicPr>
        <p:blipFill>
          <a:blip r:embed="rId8">
            <a:extLst/>
          </a:blip>
          <a:srcRect l="17502" r="17502"/>
          <a:stretch>
            <a:fillRect/>
          </a:stretch>
        </p:blipFill>
        <p:spPr>
          <a:xfrm>
            <a:off x="12192000" y="1263848"/>
            <a:ext cx="10916874" cy="11188205"/>
          </a:xfrm>
          <a:prstGeom prst="rect">
            <a:avLst/>
          </a:prstGeom>
        </p:spPr>
      </p:pic>
    </p:spTree>
    <p:extLst>
      <p:ext uri="{BB962C8B-B14F-4D97-AF65-F5344CB8AC3E}">
        <p14:creationId xmlns:p14="http://schemas.microsoft.com/office/powerpoint/2010/main" val="399142812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half" idx="1"/>
          </p:nvPr>
        </p:nvSpPr>
        <p:spPr/>
        <p:txBody>
          <a:bodyPr>
            <a:normAutofit fontScale="85000" lnSpcReduction="20000"/>
          </a:bodyPr>
          <a:lstStyle/>
          <a:p>
            <a:pPr marL="914400" indent="-914400">
              <a:buFont typeface="+mj-lt"/>
              <a:buAutoNum type="arabicPeriod"/>
            </a:pPr>
            <a:r>
              <a:rPr lang="ru-RU" dirty="0" smtClean="0"/>
              <a:t>Выбор </a:t>
            </a:r>
            <a:r>
              <a:rPr lang="ru-RU" dirty="0"/>
              <a:t>состава для каждого </a:t>
            </a:r>
            <a:r>
              <a:rPr lang="ru-RU" dirty="0" smtClean="0"/>
              <a:t>клиента</a:t>
            </a:r>
          </a:p>
          <a:p>
            <a:pPr marL="914400" indent="-914400">
              <a:buFont typeface="+mj-lt"/>
              <a:buAutoNum type="arabicPeriod"/>
            </a:pPr>
            <a:r>
              <a:rPr lang="ru-RU" dirty="0" smtClean="0"/>
              <a:t>Массаж </a:t>
            </a:r>
            <a:r>
              <a:rPr lang="ru-RU" dirty="0"/>
              <a:t>сухой щеткой или </a:t>
            </a:r>
            <a:r>
              <a:rPr lang="ru-RU" dirty="0" smtClean="0"/>
              <a:t>лимфодренажный</a:t>
            </a:r>
          </a:p>
          <a:p>
            <a:pPr marL="914400" indent="-914400">
              <a:buFont typeface="+mj-lt"/>
              <a:buAutoNum type="arabicPeriod"/>
            </a:pPr>
            <a:r>
              <a:rPr lang="ru-RU" dirty="0" smtClean="0"/>
              <a:t>Пилинг </a:t>
            </a:r>
            <a:r>
              <a:rPr lang="ru-RU" dirty="0"/>
              <a:t>для очистки </a:t>
            </a:r>
            <a:r>
              <a:rPr lang="ru-RU" dirty="0" smtClean="0"/>
              <a:t>кожи</a:t>
            </a:r>
          </a:p>
          <a:p>
            <a:pPr marL="914400" indent="-914400">
              <a:buFont typeface="+mj-lt"/>
              <a:buAutoNum type="arabicPeriod"/>
            </a:pPr>
            <a:r>
              <a:rPr lang="ru-RU" dirty="0" smtClean="0"/>
              <a:t>Активный </a:t>
            </a:r>
            <a:r>
              <a:rPr lang="ru-RU" dirty="0"/>
              <a:t>концентрат на проблемные </a:t>
            </a:r>
            <a:r>
              <a:rPr lang="ru-RU" dirty="0" smtClean="0"/>
              <a:t>зоны</a:t>
            </a:r>
          </a:p>
          <a:p>
            <a:pPr marL="914400" indent="-914400">
              <a:buFont typeface="+mj-lt"/>
              <a:buAutoNum type="arabicPeriod"/>
            </a:pPr>
            <a:r>
              <a:rPr lang="ru-RU" dirty="0" smtClean="0"/>
              <a:t>Бандажирование </a:t>
            </a:r>
            <a:r>
              <a:rPr lang="ru-RU" dirty="0"/>
              <a:t>с пропитанными </a:t>
            </a:r>
            <a:r>
              <a:rPr lang="ru-RU" dirty="0" smtClean="0"/>
              <a:t>бинтами</a:t>
            </a:r>
          </a:p>
          <a:p>
            <a:pPr marL="914400" indent="-914400">
              <a:buFont typeface="+mj-lt"/>
              <a:buAutoNum type="arabicPeriod"/>
            </a:pPr>
            <a:r>
              <a:rPr lang="ru-RU" dirty="0" smtClean="0"/>
              <a:t>Прессотерапия </a:t>
            </a:r>
            <a:r>
              <a:rPr lang="ru-RU" dirty="0"/>
              <a:t>для </a:t>
            </a:r>
            <a:r>
              <a:rPr lang="ru-RU" dirty="0" smtClean="0"/>
              <a:t>лимфодренажа</a:t>
            </a:r>
          </a:p>
          <a:p>
            <a:pPr marL="914400" indent="-914400">
              <a:buFont typeface="+mj-lt"/>
              <a:buAutoNum type="arabicPeriod"/>
            </a:pPr>
            <a:r>
              <a:rPr lang="ru-RU" dirty="0" smtClean="0"/>
              <a:t>Массаж </a:t>
            </a:r>
            <a:r>
              <a:rPr lang="ru-RU" dirty="0"/>
              <a:t>и нанесение крема.</a:t>
            </a:r>
            <a:endParaRPr lang="de-DE" dirty="0"/>
          </a:p>
        </p:txBody>
      </p:sp>
      <p:sp>
        <p:nvSpPr>
          <p:cNvPr id="3" name="Bildplatzhalter 2"/>
          <p:cNvSpPr>
            <a:spLocks noGrp="1"/>
          </p:cNvSpPr>
          <p:nvPr>
            <p:ph type="pic" idx="22"/>
          </p:nvPr>
        </p:nvSpPr>
        <p:spPr/>
      </p:sp>
      <p:sp>
        <p:nvSpPr>
          <p:cNvPr id="4" name="Titel 3"/>
          <p:cNvSpPr>
            <a:spLocks noGrp="1"/>
          </p:cNvSpPr>
          <p:nvPr>
            <p:ph type="title"/>
          </p:nvPr>
        </p:nvSpPr>
        <p:spPr>
          <a:xfrm>
            <a:off x="1206500" y="1079500"/>
            <a:ext cx="10958606" cy="1435100"/>
          </a:xfrm>
        </p:spPr>
        <p:txBody>
          <a:bodyPr/>
          <a:lstStyle/>
          <a:p>
            <a:r>
              <a:rPr lang="ru-RU" dirty="0"/>
              <a:t>Бандажное обертывание — этапы</a:t>
            </a:r>
            <a:endParaRPr lang="de-DE" dirty="0"/>
          </a:p>
        </p:txBody>
      </p:sp>
      <p:pic>
        <p:nvPicPr>
          <p:cNvPr id="6" name="Изображение 7.jpg" descr="Изображение 7.jpg"/>
          <p:cNvPicPr>
            <a:picLocks noChangeAspect="1"/>
          </p:cNvPicPr>
          <p:nvPr/>
        </p:nvPicPr>
        <p:blipFill>
          <a:blip r:embed="rId3">
            <a:extLst/>
          </a:blip>
          <a:srcRect l="17450" r="17450"/>
          <a:stretch>
            <a:fillRect/>
          </a:stretch>
        </p:blipFill>
        <p:spPr>
          <a:xfrm>
            <a:off x="12192000" y="1263848"/>
            <a:ext cx="10916874" cy="11188205"/>
          </a:xfrm>
          <a:prstGeom prst="rect">
            <a:avLst/>
          </a:prstGeom>
        </p:spPr>
      </p:pic>
    </p:spTree>
    <p:extLst>
      <p:ext uri="{BB962C8B-B14F-4D97-AF65-F5344CB8AC3E}">
        <p14:creationId xmlns:p14="http://schemas.microsoft.com/office/powerpoint/2010/main" val="271443637"/>
      </p:ext>
    </p:extLst>
  </p:cSld>
  <p:clrMapOvr>
    <a:masterClrMapping/>
  </p:clrMapOvr>
  <p:transition spd="med"/>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Minimalist presentation</Template>
  <TotalTime>0</TotalTime>
  <Words>1825</Words>
  <Application>Microsoft Office PowerPoint</Application>
  <PresentationFormat>Benutzerdefiniert</PresentationFormat>
  <Paragraphs>211</Paragraphs>
  <Slides>20</Slides>
  <Notes>16</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Helvetica Neue</vt:lpstr>
      <vt:lpstr>Tenorite</vt:lpstr>
      <vt:lpstr>Times New Roman</vt:lpstr>
      <vt:lpstr>Custom</vt:lpstr>
      <vt:lpstr>Бандажные  технологии обертывания для  коррекции фигуры</vt:lpstr>
      <vt:lpstr>Бандажные  технологии обертывания для  коррекции фигуры </vt:lpstr>
      <vt:lpstr>Введение </vt:lpstr>
      <vt:lpstr>Целлюлит</vt:lpstr>
      <vt:lpstr>Причины целлюлита</vt:lpstr>
      <vt:lpstr>Стадии целлюлита</vt:lpstr>
      <vt:lpstr>Типы целлюлита*</vt:lpstr>
      <vt:lpstr>Лечение целлюлита</vt:lpstr>
      <vt:lpstr>Бандажное обертывание — этапы</vt:lpstr>
      <vt:lpstr>этапы</vt:lpstr>
      <vt:lpstr>Противопоказания к процедуре</vt:lpstr>
      <vt:lpstr>Как часто делать Бандажное обертывание ?</vt:lpstr>
      <vt:lpstr>Комплексы для коррекции тела</vt:lpstr>
      <vt:lpstr>Как проходит процедура?</vt:lpstr>
      <vt:lpstr>ДРАЙБРАШИНГ или сухой массаж щеткой</vt:lpstr>
      <vt:lpstr>Сочетание с другими процедурами</vt:lpstr>
      <vt:lpstr>Результаты процедуры</vt:lpstr>
      <vt:lpstr>LPG/Endospheres</vt:lpstr>
      <vt:lpstr>Заключение</vt:lpstr>
      <vt:lpstr>Спасибо за внимание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Прессотерапия</dc:title>
  <dc:creator>Nutzer</dc:creator>
  <cp:lastModifiedBy>Nutzer</cp:lastModifiedBy>
  <cp:revision>41</cp:revision>
  <dcterms:modified xsi:type="dcterms:W3CDTF">2024-12-01T16:38:18Z</dcterms:modified>
</cp:coreProperties>
</file>